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  <p:sldMasterId id="2147483701" r:id="rId2"/>
    <p:sldMasterId id="2147483714" r:id="rId3"/>
    <p:sldMasterId id="2147483727" r:id="rId4"/>
  </p:sldMasterIdLst>
  <p:notesMasterIdLst>
    <p:notesMasterId r:id="rId6"/>
  </p:notesMasterIdLst>
  <p:handoutMasterIdLst>
    <p:handoutMasterId r:id="rId7"/>
  </p:handoutMasterIdLst>
  <p:sldIdLst>
    <p:sldId id="474" r:id="rId5"/>
  </p:sldIdLst>
  <p:sldSz cx="9144000" cy="5143500" type="screen16x9"/>
  <p:notesSz cx="6797675" cy="9872663"/>
  <p:defaultTextStyle>
    <a:defPPr>
      <a:defRPr lang="ru-RU"/>
    </a:defPPr>
    <a:lvl1pPr marL="0" algn="l" defTabSz="8162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47" algn="l" defTabSz="8162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294" algn="l" defTabSz="8162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441" algn="l" defTabSz="8162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588" algn="l" defTabSz="8162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735" algn="l" defTabSz="8162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8882" algn="l" defTabSz="8162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7029" algn="l" defTabSz="8162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176" algn="l" defTabSz="8162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52" userDrawn="1">
          <p15:clr>
            <a:srgbClr val="A4A3A4"/>
          </p15:clr>
        </p15:guide>
        <p15:guide id="2" pos="32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D1FA"/>
    <a:srgbClr val="006600"/>
    <a:srgbClr val="7EC234"/>
    <a:srgbClr val="2470AE"/>
    <a:srgbClr val="FF4B4B"/>
    <a:srgbClr val="EF435A"/>
    <a:srgbClr val="636266"/>
    <a:srgbClr val="636200"/>
    <a:srgbClr val="3399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49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1074" y="-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sultant.ru/document/cons_doc_LAW_433507/" TargetMode="External"/><Relationship Id="rId2" Type="http://schemas.openxmlformats.org/officeDocument/2006/relationships/hyperlink" Target="http://www.consultant.ru/document/cons_doc_LAW_19671/498ecb2931293a62685c3caece515bac9b2da7fa/" TargetMode="External"/><Relationship Id="rId1" Type="http://schemas.openxmlformats.org/officeDocument/2006/relationships/hyperlink" Target="https://www.consultant.ru/document/cons_doc_LAW_421873/ad890e68b83c920baeae9bb9fdc9b94feb1af0ad/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sultant.ru/document/cons_doc_LAW_433507/" TargetMode="External"/><Relationship Id="rId2" Type="http://schemas.openxmlformats.org/officeDocument/2006/relationships/hyperlink" Target="http://www.consultant.ru/document/cons_doc_LAW_19671/498ecb2931293a62685c3caece515bac9b2da7fa/" TargetMode="External"/><Relationship Id="rId1" Type="http://schemas.openxmlformats.org/officeDocument/2006/relationships/hyperlink" Target="https://www.consultant.ru/document/cons_doc_LAW_421873/ad890e68b83c920baeae9bb9fdc9b94feb1af0ad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C720C5-8635-4A54-A47B-A2A5C9F76C81}" type="doc">
      <dgm:prSet loTypeId="urn:microsoft.com/office/officeart/2005/8/layout/hierarchy4" loCatId="list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04799FA-36D3-4374-A80B-0D3CF11B9FC9}">
      <dgm:prSet phldrT="[Текст]" custT="1"/>
      <dgm:spPr/>
      <dgm:t>
        <a:bodyPr/>
        <a:lstStyle/>
        <a:p>
          <a:r>
            <a:rPr lang="ru-RU" sz="1400" dirty="0" smtClean="0"/>
            <a:t>выплата дивидендов юридическим лицам, как резидентам, так и нерезидентам, имеющим постоянные представительства на территории России;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CA2932-4EEC-46C3-AB0C-21CAE9F06B78}" type="parTrans" cxnId="{7CC2FCFA-5096-4F00-8E52-3AA3EE065AC2}">
      <dgm:prSet/>
      <dgm:spPr/>
      <dgm:t>
        <a:bodyPr/>
        <a:lstStyle/>
        <a:p>
          <a:endParaRPr lang="ru-RU"/>
        </a:p>
      </dgm:t>
    </dgm:pt>
    <dgm:pt modelId="{8423BCF5-7E03-458D-8464-2B48EF7CE867}" type="sibTrans" cxnId="{7CC2FCFA-5096-4F00-8E52-3AA3EE065AC2}">
      <dgm:prSet/>
      <dgm:spPr/>
      <dgm:t>
        <a:bodyPr/>
        <a:lstStyle/>
        <a:p>
          <a:endParaRPr lang="ru-RU"/>
        </a:p>
      </dgm:t>
    </dgm:pt>
    <dgm:pt modelId="{DEB80E72-FC7E-40AE-BF7B-2EF3A24BA11C}">
      <dgm:prSet phldrT="[Текст]" custT="1"/>
      <dgm:spPr/>
      <dgm:t>
        <a:bodyPr/>
        <a:lstStyle/>
        <a:p>
          <a:r>
            <a:rPr lang="ru-RU" sz="1400" dirty="0" smtClean="0"/>
            <a:t>выплата процентов по ценным бумагам государственного или муниципального уровня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BC0EB3-DDCD-465D-8B44-40605EA2387B}" type="parTrans" cxnId="{AA992255-C2BE-4859-8A19-9893BB0A1953}">
      <dgm:prSet/>
      <dgm:spPr/>
      <dgm:t>
        <a:bodyPr/>
        <a:lstStyle/>
        <a:p>
          <a:endParaRPr lang="ru-RU"/>
        </a:p>
      </dgm:t>
    </dgm:pt>
    <dgm:pt modelId="{9B3165D0-A19F-4450-8CD6-0163A24F5FEE}" type="sibTrans" cxnId="{AA992255-C2BE-4859-8A19-9893BB0A1953}">
      <dgm:prSet/>
      <dgm:spPr/>
      <dgm:t>
        <a:bodyPr/>
        <a:lstStyle/>
        <a:p>
          <a:endParaRPr lang="ru-RU"/>
        </a:p>
      </dgm:t>
    </dgm:pt>
    <dgm:pt modelId="{892A5623-98CC-4C08-94FD-1DD1732778C8}">
      <dgm:prSet phldrT="[Текст]" custT="1"/>
      <dgm:spPr/>
      <dgm:t>
        <a:bodyPr/>
        <a:lstStyle/>
        <a:p>
          <a:r>
            <a:rPr lang="ru-RU" sz="1400" dirty="0" smtClean="0"/>
            <a:t>выплата доходов иностранным организациям, как не имеющим, так и имеющим постоянные представительства, при условии, что эти выплаты не связаны с деятельностью представительств</a:t>
          </a:r>
          <a:r>
            <a:rPr lang="ru-RU" sz="1700" dirty="0" smtClean="0"/>
            <a:t>.</a:t>
          </a:r>
          <a:endParaRPr lang="ru-RU" sz="17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E38638-8822-4BC1-986E-82E3DDA43D26}" type="parTrans" cxnId="{0B43B154-7FF3-436A-A398-F4A716EF581F}">
      <dgm:prSet/>
      <dgm:spPr/>
      <dgm:t>
        <a:bodyPr/>
        <a:lstStyle/>
        <a:p>
          <a:endParaRPr lang="ru-RU"/>
        </a:p>
      </dgm:t>
    </dgm:pt>
    <dgm:pt modelId="{D316B183-CE12-4B05-84A7-CDAFB4C5CD64}" type="sibTrans" cxnId="{0B43B154-7FF3-436A-A398-F4A716EF581F}">
      <dgm:prSet/>
      <dgm:spPr/>
      <dgm:t>
        <a:bodyPr/>
        <a:lstStyle/>
        <a:p>
          <a:endParaRPr lang="ru-RU"/>
        </a:p>
      </dgm:t>
    </dgm:pt>
    <dgm:pt modelId="{C74DFE90-C81B-47D9-B689-9D925CA7AB20}" type="pres">
      <dgm:prSet presAssocID="{14C720C5-8635-4A54-A47B-A2A5C9F76C8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D5C288C-E4BE-459C-9A99-662248D69171}" type="pres">
      <dgm:prSet presAssocID="{B04799FA-36D3-4374-A80B-0D3CF11B9FC9}" presName="vertOne" presStyleCnt="0"/>
      <dgm:spPr/>
    </dgm:pt>
    <dgm:pt modelId="{54297F46-DE49-47AF-9A8A-E47B1541F04C}" type="pres">
      <dgm:prSet presAssocID="{B04799FA-36D3-4374-A80B-0D3CF11B9FC9}" presName="txOne" presStyleLbl="node0" presStyleIdx="0" presStyleCnt="3" custScaleX="670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42F2D7-F7B3-4302-B05D-1C0CAD2979F2}" type="pres">
      <dgm:prSet presAssocID="{B04799FA-36D3-4374-A80B-0D3CF11B9FC9}" presName="horzOne" presStyleCnt="0"/>
      <dgm:spPr/>
    </dgm:pt>
    <dgm:pt modelId="{4A9F0CF6-E32A-47CC-AFBE-FD6E4B1FCF1B}" type="pres">
      <dgm:prSet presAssocID="{8423BCF5-7E03-458D-8464-2B48EF7CE867}" presName="sibSpaceOne" presStyleCnt="0"/>
      <dgm:spPr/>
    </dgm:pt>
    <dgm:pt modelId="{76C1FB0C-AAD7-4B20-A2BC-B88426A3C5D0}" type="pres">
      <dgm:prSet presAssocID="{DEB80E72-FC7E-40AE-BF7B-2EF3A24BA11C}" presName="vertOne" presStyleCnt="0"/>
      <dgm:spPr/>
    </dgm:pt>
    <dgm:pt modelId="{922A9749-4DC0-4454-AC35-7187D725D444}" type="pres">
      <dgm:prSet presAssocID="{DEB80E72-FC7E-40AE-BF7B-2EF3A24BA11C}" presName="txOne" presStyleLbl="node0" presStyleIdx="1" presStyleCnt="3" custScaleX="565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C80580-D060-4BA4-8F55-25424D0D623D}" type="pres">
      <dgm:prSet presAssocID="{DEB80E72-FC7E-40AE-BF7B-2EF3A24BA11C}" presName="horzOne" presStyleCnt="0"/>
      <dgm:spPr/>
    </dgm:pt>
    <dgm:pt modelId="{94A02458-041E-4A54-9A6F-B49C7B221C16}" type="pres">
      <dgm:prSet presAssocID="{9B3165D0-A19F-4450-8CD6-0163A24F5FEE}" presName="sibSpaceOne" presStyleCnt="0"/>
      <dgm:spPr/>
    </dgm:pt>
    <dgm:pt modelId="{FC289166-0D81-4E70-9D7F-A4450DD41F0E}" type="pres">
      <dgm:prSet presAssocID="{892A5623-98CC-4C08-94FD-1DD1732778C8}" presName="vertOne" presStyleCnt="0"/>
      <dgm:spPr/>
    </dgm:pt>
    <dgm:pt modelId="{B6644F28-6BA2-4F90-A3C6-52C066CBC0CE}" type="pres">
      <dgm:prSet presAssocID="{892A5623-98CC-4C08-94FD-1DD1732778C8}" presName="txOne" presStyleLbl="node0" presStyleIdx="2" presStyleCnt="3" custScaleX="801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55ADC6-4B75-49C9-AB40-22343E3381D8}" type="pres">
      <dgm:prSet presAssocID="{892A5623-98CC-4C08-94FD-1DD1732778C8}" presName="horzOne" presStyleCnt="0"/>
      <dgm:spPr/>
    </dgm:pt>
  </dgm:ptLst>
  <dgm:cxnLst>
    <dgm:cxn modelId="{AA992255-C2BE-4859-8A19-9893BB0A1953}" srcId="{14C720C5-8635-4A54-A47B-A2A5C9F76C81}" destId="{DEB80E72-FC7E-40AE-BF7B-2EF3A24BA11C}" srcOrd="1" destOrd="0" parTransId="{29BC0EB3-DDCD-465D-8B44-40605EA2387B}" sibTransId="{9B3165D0-A19F-4450-8CD6-0163A24F5FEE}"/>
    <dgm:cxn modelId="{EFF5004B-9DF0-4AE9-98EB-B3C57BD2EF19}" type="presOf" srcId="{892A5623-98CC-4C08-94FD-1DD1732778C8}" destId="{B6644F28-6BA2-4F90-A3C6-52C066CBC0CE}" srcOrd="0" destOrd="0" presId="urn:microsoft.com/office/officeart/2005/8/layout/hierarchy4"/>
    <dgm:cxn modelId="{7CC2FCFA-5096-4F00-8E52-3AA3EE065AC2}" srcId="{14C720C5-8635-4A54-A47B-A2A5C9F76C81}" destId="{B04799FA-36D3-4374-A80B-0D3CF11B9FC9}" srcOrd="0" destOrd="0" parTransId="{56CA2932-4EEC-46C3-AB0C-21CAE9F06B78}" sibTransId="{8423BCF5-7E03-458D-8464-2B48EF7CE867}"/>
    <dgm:cxn modelId="{EEFC0BF7-41B2-4F73-83B3-CD8E35A01DB6}" type="presOf" srcId="{DEB80E72-FC7E-40AE-BF7B-2EF3A24BA11C}" destId="{922A9749-4DC0-4454-AC35-7187D725D444}" srcOrd="0" destOrd="0" presId="urn:microsoft.com/office/officeart/2005/8/layout/hierarchy4"/>
    <dgm:cxn modelId="{77BC12AE-C8B9-408D-AA53-AC2F8BB6E450}" type="presOf" srcId="{14C720C5-8635-4A54-A47B-A2A5C9F76C81}" destId="{C74DFE90-C81B-47D9-B689-9D925CA7AB20}" srcOrd="0" destOrd="0" presId="urn:microsoft.com/office/officeart/2005/8/layout/hierarchy4"/>
    <dgm:cxn modelId="{1DAA9F9C-CB69-4C86-B453-80A87BFD5EC1}" type="presOf" srcId="{B04799FA-36D3-4374-A80B-0D3CF11B9FC9}" destId="{54297F46-DE49-47AF-9A8A-E47B1541F04C}" srcOrd="0" destOrd="0" presId="urn:microsoft.com/office/officeart/2005/8/layout/hierarchy4"/>
    <dgm:cxn modelId="{0B43B154-7FF3-436A-A398-F4A716EF581F}" srcId="{14C720C5-8635-4A54-A47B-A2A5C9F76C81}" destId="{892A5623-98CC-4C08-94FD-1DD1732778C8}" srcOrd="2" destOrd="0" parTransId="{51E38638-8822-4BC1-986E-82E3DDA43D26}" sibTransId="{D316B183-CE12-4B05-84A7-CDAFB4C5CD64}"/>
    <dgm:cxn modelId="{1119F527-39C1-4720-8E1E-19B7F726F873}" type="presParOf" srcId="{C74DFE90-C81B-47D9-B689-9D925CA7AB20}" destId="{1D5C288C-E4BE-459C-9A99-662248D69171}" srcOrd="0" destOrd="0" presId="urn:microsoft.com/office/officeart/2005/8/layout/hierarchy4"/>
    <dgm:cxn modelId="{65A97567-7B6E-46DA-9AFF-F7B6B637A4CF}" type="presParOf" srcId="{1D5C288C-E4BE-459C-9A99-662248D69171}" destId="{54297F46-DE49-47AF-9A8A-E47B1541F04C}" srcOrd="0" destOrd="0" presId="urn:microsoft.com/office/officeart/2005/8/layout/hierarchy4"/>
    <dgm:cxn modelId="{F2EB0F4F-C33A-4B66-A37B-EDBC1DF6D554}" type="presParOf" srcId="{1D5C288C-E4BE-459C-9A99-662248D69171}" destId="{5A42F2D7-F7B3-4302-B05D-1C0CAD2979F2}" srcOrd="1" destOrd="0" presId="urn:microsoft.com/office/officeart/2005/8/layout/hierarchy4"/>
    <dgm:cxn modelId="{C768605E-0F1F-40B1-B824-6F7EAC74ECAA}" type="presParOf" srcId="{C74DFE90-C81B-47D9-B689-9D925CA7AB20}" destId="{4A9F0CF6-E32A-47CC-AFBE-FD6E4B1FCF1B}" srcOrd="1" destOrd="0" presId="urn:microsoft.com/office/officeart/2005/8/layout/hierarchy4"/>
    <dgm:cxn modelId="{E58D91D8-695F-450E-9549-665E5A74A8D2}" type="presParOf" srcId="{C74DFE90-C81B-47D9-B689-9D925CA7AB20}" destId="{76C1FB0C-AAD7-4B20-A2BC-B88426A3C5D0}" srcOrd="2" destOrd="0" presId="urn:microsoft.com/office/officeart/2005/8/layout/hierarchy4"/>
    <dgm:cxn modelId="{2C37411F-02E4-4FB4-ADFC-A156C8EF9198}" type="presParOf" srcId="{76C1FB0C-AAD7-4B20-A2BC-B88426A3C5D0}" destId="{922A9749-4DC0-4454-AC35-7187D725D444}" srcOrd="0" destOrd="0" presId="urn:microsoft.com/office/officeart/2005/8/layout/hierarchy4"/>
    <dgm:cxn modelId="{DE7FFACF-3229-449B-9235-06FB05EEB8B1}" type="presParOf" srcId="{76C1FB0C-AAD7-4B20-A2BC-B88426A3C5D0}" destId="{86C80580-D060-4BA4-8F55-25424D0D623D}" srcOrd="1" destOrd="0" presId="urn:microsoft.com/office/officeart/2005/8/layout/hierarchy4"/>
    <dgm:cxn modelId="{BFCFBB8E-B730-476C-A175-77BBB095EE53}" type="presParOf" srcId="{C74DFE90-C81B-47D9-B689-9D925CA7AB20}" destId="{94A02458-041E-4A54-9A6F-B49C7B221C16}" srcOrd="3" destOrd="0" presId="urn:microsoft.com/office/officeart/2005/8/layout/hierarchy4"/>
    <dgm:cxn modelId="{E4344DEE-DA46-4252-9A06-930DE3C83B94}" type="presParOf" srcId="{C74DFE90-C81B-47D9-B689-9D925CA7AB20}" destId="{FC289166-0D81-4E70-9D7F-A4450DD41F0E}" srcOrd="4" destOrd="0" presId="urn:microsoft.com/office/officeart/2005/8/layout/hierarchy4"/>
    <dgm:cxn modelId="{35C060F6-351A-4117-8A38-26C7A2D2CD46}" type="presParOf" srcId="{FC289166-0D81-4E70-9D7F-A4450DD41F0E}" destId="{B6644F28-6BA2-4F90-A3C6-52C066CBC0CE}" srcOrd="0" destOrd="0" presId="urn:microsoft.com/office/officeart/2005/8/layout/hierarchy4"/>
    <dgm:cxn modelId="{A4D055A0-7038-4064-BF02-A8AD36D14193}" type="presParOf" srcId="{FC289166-0D81-4E70-9D7F-A4450DD41F0E}" destId="{1355ADC6-4B75-49C9-AB40-22343E3381D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943732-5FCD-436E-A607-D11A1101CCEF}" type="doc">
      <dgm:prSet loTypeId="urn:microsoft.com/office/officeart/2005/8/layout/list1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23E5B27A-E5B8-4316-B465-31D339A0926D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Уведомление подается в налоговый орган по месту постановки на учет плательщика (крупнейшего плательщика).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A20A67B8-D71E-4ECA-B04D-F611EEFF10C4}" type="parTrans" cxnId="{626B575C-DAFB-4AE9-BF47-4F3917165595}">
      <dgm:prSet/>
      <dgm:spPr/>
      <dgm:t>
        <a:bodyPr/>
        <a:lstStyle/>
        <a:p>
          <a:endParaRPr lang="ru-RU"/>
        </a:p>
      </dgm:t>
    </dgm:pt>
    <dgm:pt modelId="{D9761A8D-BDA3-4F0B-A2DE-004F2EA1169B}" type="sibTrans" cxnId="{626B575C-DAFB-4AE9-BF47-4F3917165595}">
      <dgm:prSet/>
      <dgm:spPr/>
      <dgm:t>
        <a:bodyPr/>
        <a:lstStyle/>
        <a:p>
          <a:endParaRPr lang="ru-RU"/>
        </a:p>
      </dgm:t>
    </dgm:pt>
    <dgm:pt modelId="{5CE8B528-1CCF-4DA4-A1AF-1F85FC2512EB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В 2023 году вместо уведомления можно направлять в ИФНС платежное поручение на уплату каждого налога с указанными реквизитами платежа (</a:t>
          </a:r>
          <a:r>
            <a:rPr lang="ru-RU" sz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п. 12, 14, 16 ст. 4 Федерального закона от 14.07.2022 N 263-ФЗ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). Уплаченные суммы будут учтены в рамках ЕНП по общим правилам.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69132E40-92DD-4B10-B46E-25C6B7D3CDA8}" type="parTrans" cxnId="{6A61FA69-748D-47C0-BEAA-847D50EA5497}">
      <dgm:prSet/>
      <dgm:spPr/>
      <dgm:t>
        <a:bodyPr/>
        <a:lstStyle/>
        <a:p>
          <a:endParaRPr lang="ru-RU"/>
        </a:p>
      </dgm:t>
    </dgm:pt>
    <dgm:pt modelId="{4B3F76C7-48D5-42FA-8A97-B7C85A88000C}" type="sibTrans" cxnId="{6A61FA69-748D-47C0-BEAA-847D50EA5497}">
      <dgm:prSet/>
      <dgm:spPr/>
      <dgm:t>
        <a:bodyPr/>
        <a:lstStyle/>
        <a:p>
          <a:endParaRPr lang="ru-RU"/>
        </a:p>
      </dgm:t>
    </dgm:pt>
    <dgm:pt modelId="{A9386CDF-01E8-42F6-8321-8D06AD1B5367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Вариант с платежками доступен до первого отправленного уведомления.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5C3A956B-8656-406D-ADF8-4CE7ECE4F862}" type="parTrans" cxnId="{9E450880-3633-4043-AC12-F84178BBA9DF}">
      <dgm:prSet/>
      <dgm:spPr/>
      <dgm:t>
        <a:bodyPr/>
        <a:lstStyle/>
        <a:p>
          <a:endParaRPr lang="ru-RU"/>
        </a:p>
      </dgm:t>
    </dgm:pt>
    <dgm:pt modelId="{B6803FFF-919A-4B58-843C-5E88C0D3BE62}" type="sibTrans" cxnId="{9E450880-3633-4043-AC12-F84178BBA9DF}">
      <dgm:prSet/>
      <dgm:spPr/>
      <dgm:t>
        <a:bodyPr/>
        <a:lstStyle/>
        <a:p>
          <a:endParaRPr lang="ru-RU"/>
        </a:p>
      </dgm:t>
    </dgm:pt>
    <dgm:pt modelId="{B4338525-9661-4EB4-BF37-20AB5727BCD2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За неподачу уведомления или за просрочку его сдачи штраф 200 руб. (</a:t>
          </a:r>
          <a:r>
            <a:rPr lang="ru-RU" sz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2"/>
            </a:rPr>
            <a:t>п. 1 ст. 126 НК РФ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).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7A017D0F-01A3-489E-9898-FAD634FDF481}" type="parTrans" cxnId="{55DAED44-D7FF-4AB4-B894-0E942DD29692}">
      <dgm:prSet/>
      <dgm:spPr/>
      <dgm:t>
        <a:bodyPr/>
        <a:lstStyle/>
        <a:p>
          <a:endParaRPr lang="ru-RU"/>
        </a:p>
      </dgm:t>
    </dgm:pt>
    <dgm:pt modelId="{3650C073-CFA6-476F-BF67-2916D9284112}" type="sibTrans" cxnId="{55DAED44-D7FF-4AB4-B894-0E942DD29692}">
      <dgm:prSet/>
      <dgm:spPr/>
      <dgm:t>
        <a:bodyPr/>
        <a:lstStyle/>
        <a:p>
          <a:endParaRPr lang="ru-RU"/>
        </a:p>
      </dgm:t>
    </dgm:pt>
    <dgm:pt modelId="{BAE97812-CF64-4A8C-997B-EF5DE7130F4B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Недоимка по налогам возникает со следующего дня после истечения установленного срока уплаты налога. Если Уведомление подано до наступления срока уплаты налога, то недоимка не формируется. В случае неподачи уведомления исчисляются пени.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7B790300-0CE8-4DF0-8617-13F5AD6E41D1}" type="parTrans" cxnId="{3C51F47F-54FE-4C87-85C5-B1CF105D5879}">
      <dgm:prSet/>
      <dgm:spPr/>
      <dgm:t>
        <a:bodyPr/>
        <a:lstStyle/>
        <a:p>
          <a:endParaRPr lang="ru-RU"/>
        </a:p>
      </dgm:t>
    </dgm:pt>
    <dgm:pt modelId="{9C48FFA6-4EC8-4DD3-9B4A-CFCC75407FCB}" type="sibTrans" cxnId="{3C51F47F-54FE-4C87-85C5-B1CF105D5879}">
      <dgm:prSet/>
      <dgm:spPr/>
      <dgm:t>
        <a:bodyPr/>
        <a:lstStyle/>
        <a:p>
          <a:endParaRPr lang="ru-RU"/>
        </a:p>
      </dgm:t>
    </dgm:pt>
    <dgm:pt modelId="{78A53BE6-544D-4289-88CD-D4F47DA8A30C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      Форма уведомления утверждена (</a:t>
          </a:r>
          <a:r>
            <a:rPr lang="ru-RU" sz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3"/>
            </a:rPr>
            <a:t>Приказ ФНС от 02.11.2022 N ЕД-7-8/1047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).</a:t>
          </a:r>
          <a:endParaRPr lang="ru-RU" sz="1200" i="1" dirty="0" smtClean="0">
            <a:latin typeface="Times New Roman" pitchFamily="18" charset="0"/>
            <a:cs typeface="Times New Roman" pitchFamily="18" charset="0"/>
          </a:endParaRPr>
        </a:p>
      </dgm:t>
    </dgm:pt>
    <dgm:pt modelId="{95751574-C5BD-4308-87B9-B5C5C546C397}" type="sibTrans" cxnId="{98BA10AB-2B31-4493-81D1-A1CB5A2A51AD}">
      <dgm:prSet/>
      <dgm:spPr/>
      <dgm:t>
        <a:bodyPr/>
        <a:lstStyle/>
        <a:p>
          <a:endParaRPr lang="ru-RU"/>
        </a:p>
      </dgm:t>
    </dgm:pt>
    <dgm:pt modelId="{25394B30-372D-4484-BB0F-B35BBD1361FD}" type="parTrans" cxnId="{98BA10AB-2B31-4493-81D1-A1CB5A2A51AD}">
      <dgm:prSet/>
      <dgm:spPr/>
      <dgm:t>
        <a:bodyPr/>
        <a:lstStyle/>
        <a:p>
          <a:endParaRPr lang="ru-RU"/>
        </a:p>
      </dgm:t>
    </dgm:pt>
    <dgm:pt modelId="{8580B04B-0BD1-4378-9AF7-8EBD80958359}" type="pres">
      <dgm:prSet presAssocID="{CB943732-5FCD-436E-A607-D11A1101CCE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F4F9F3-4AB8-4251-BB13-D1117207B5B2}" type="pres">
      <dgm:prSet presAssocID="{78A53BE6-544D-4289-88CD-D4F47DA8A30C}" presName="parentLin" presStyleCnt="0"/>
      <dgm:spPr/>
    </dgm:pt>
    <dgm:pt modelId="{9DBE8FE7-426F-4FB3-9C28-D11DA900692B}" type="pres">
      <dgm:prSet presAssocID="{78A53BE6-544D-4289-88CD-D4F47DA8A30C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DFA3CDB8-38F4-44AB-9564-2FFEE8F5FF8B}" type="pres">
      <dgm:prSet presAssocID="{78A53BE6-544D-4289-88CD-D4F47DA8A30C}" presName="parentText" presStyleLbl="node1" presStyleIdx="0" presStyleCnt="1" custScaleX="142857" custScaleY="1659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7DA573-C036-4D5D-8C4C-2B3D366A839B}" type="pres">
      <dgm:prSet presAssocID="{78A53BE6-544D-4289-88CD-D4F47DA8A30C}" presName="negativeSpace" presStyleCnt="0"/>
      <dgm:spPr/>
    </dgm:pt>
    <dgm:pt modelId="{91A17501-10E6-4C59-8F6C-F6E3EE083D6A}" type="pres">
      <dgm:prSet presAssocID="{78A53BE6-544D-4289-88CD-D4F47DA8A30C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C42ED5-784D-491B-BC54-E96565A8124C}" type="presOf" srcId="{23E5B27A-E5B8-4316-B465-31D339A0926D}" destId="{91A17501-10E6-4C59-8F6C-F6E3EE083D6A}" srcOrd="0" destOrd="0" presId="urn:microsoft.com/office/officeart/2005/8/layout/list1"/>
    <dgm:cxn modelId="{55DAED44-D7FF-4AB4-B894-0E942DD29692}" srcId="{78A53BE6-544D-4289-88CD-D4F47DA8A30C}" destId="{B4338525-9661-4EB4-BF37-20AB5727BCD2}" srcOrd="3" destOrd="0" parTransId="{7A017D0F-01A3-489E-9898-FAD634FDF481}" sibTransId="{3650C073-CFA6-476F-BF67-2916D9284112}"/>
    <dgm:cxn modelId="{6A61FA69-748D-47C0-BEAA-847D50EA5497}" srcId="{78A53BE6-544D-4289-88CD-D4F47DA8A30C}" destId="{5CE8B528-1CCF-4DA4-A1AF-1F85FC2512EB}" srcOrd="1" destOrd="0" parTransId="{69132E40-92DD-4B10-B46E-25C6B7D3CDA8}" sibTransId="{4B3F76C7-48D5-42FA-8A97-B7C85A88000C}"/>
    <dgm:cxn modelId="{642DBF15-AEBB-4F3A-B9BC-BC3F5678797C}" type="presOf" srcId="{78A53BE6-544D-4289-88CD-D4F47DA8A30C}" destId="{DFA3CDB8-38F4-44AB-9564-2FFEE8F5FF8B}" srcOrd="1" destOrd="0" presId="urn:microsoft.com/office/officeart/2005/8/layout/list1"/>
    <dgm:cxn modelId="{0C85FDA6-92C5-431B-BC5E-EE9B00BF2499}" type="presOf" srcId="{5CE8B528-1CCF-4DA4-A1AF-1F85FC2512EB}" destId="{91A17501-10E6-4C59-8F6C-F6E3EE083D6A}" srcOrd="0" destOrd="1" presId="urn:microsoft.com/office/officeart/2005/8/layout/list1"/>
    <dgm:cxn modelId="{B8DE5144-7DA8-4F4D-812C-6FF94441BAAE}" type="presOf" srcId="{78A53BE6-544D-4289-88CD-D4F47DA8A30C}" destId="{9DBE8FE7-426F-4FB3-9C28-D11DA900692B}" srcOrd="0" destOrd="0" presId="urn:microsoft.com/office/officeart/2005/8/layout/list1"/>
    <dgm:cxn modelId="{E43F144A-701E-4EC5-B322-9EBF62A14605}" type="presOf" srcId="{CB943732-5FCD-436E-A607-D11A1101CCEF}" destId="{8580B04B-0BD1-4378-9AF7-8EBD80958359}" srcOrd="0" destOrd="0" presId="urn:microsoft.com/office/officeart/2005/8/layout/list1"/>
    <dgm:cxn modelId="{98BA10AB-2B31-4493-81D1-A1CB5A2A51AD}" srcId="{CB943732-5FCD-436E-A607-D11A1101CCEF}" destId="{78A53BE6-544D-4289-88CD-D4F47DA8A30C}" srcOrd="0" destOrd="0" parTransId="{25394B30-372D-4484-BB0F-B35BBD1361FD}" sibTransId="{95751574-C5BD-4308-87B9-B5C5C546C397}"/>
    <dgm:cxn modelId="{9E450880-3633-4043-AC12-F84178BBA9DF}" srcId="{78A53BE6-544D-4289-88CD-D4F47DA8A30C}" destId="{A9386CDF-01E8-42F6-8321-8D06AD1B5367}" srcOrd="2" destOrd="0" parTransId="{5C3A956B-8656-406D-ADF8-4CE7ECE4F862}" sibTransId="{B6803FFF-919A-4B58-843C-5E88C0D3BE62}"/>
    <dgm:cxn modelId="{54E262AA-22BA-4F7C-8CDA-A8B231332E3A}" type="presOf" srcId="{A9386CDF-01E8-42F6-8321-8D06AD1B5367}" destId="{91A17501-10E6-4C59-8F6C-F6E3EE083D6A}" srcOrd="0" destOrd="2" presId="urn:microsoft.com/office/officeart/2005/8/layout/list1"/>
    <dgm:cxn modelId="{626B575C-DAFB-4AE9-BF47-4F3917165595}" srcId="{78A53BE6-544D-4289-88CD-D4F47DA8A30C}" destId="{23E5B27A-E5B8-4316-B465-31D339A0926D}" srcOrd="0" destOrd="0" parTransId="{A20A67B8-D71E-4ECA-B04D-F611EEFF10C4}" sibTransId="{D9761A8D-BDA3-4F0B-A2DE-004F2EA1169B}"/>
    <dgm:cxn modelId="{F275904A-1196-4099-A8D6-32E6D4FC6B5E}" type="presOf" srcId="{BAE97812-CF64-4A8C-997B-EF5DE7130F4B}" destId="{91A17501-10E6-4C59-8F6C-F6E3EE083D6A}" srcOrd="0" destOrd="4" presId="urn:microsoft.com/office/officeart/2005/8/layout/list1"/>
    <dgm:cxn modelId="{89347F40-C256-4842-9C44-C980234DAD56}" type="presOf" srcId="{B4338525-9661-4EB4-BF37-20AB5727BCD2}" destId="{91A17501-10E6-4C59-8F6C-F6E3EE083D6A}" srcOrd="0" destOrd="3" presId="urn:microsoft.com/office/officeart/2005/8/layout/list1"/>
    <dgm:cxn modelId="{3C51F47F-54FE-4C87-85C5-B1CF105D5879}" srcId="{78A53BE6-544D-4289-88CD-D4F47DA8A30C}" destId="{BAE97812-CF64-4A8C-997B-EF5DE7130F4B}" srcOrd="4" destOrd="0" parTransId="{7B790300-0CE8-4DF0-8617-13F5AD6E41D1}" sibTransId="{9C48FFA6-4EC8-4DD3-9B4A-CFCC75407FCB}"/>
    <dgm:cxn modelId="{0B656566-C759-43D9-8F7A-64544A2A4E6A}" type="presParOf" srcId="{8580B04B-0BD1-4378-9AF7-8EBD80958359}" destId="{C2F4F9F3-4AB8-4251-BB13-D1117207B5B2}" srcOrd="0" destOrd="0" presId="urn:microsoft.com/office/officeart/2005/8/layout/list1"/>
    <dgm:cxn modelId="{6FCFAEA5-EB9F-43BD-8E89-A5953ACC4077}" type="presParOf" srcId="{C2F4F9F3-4AB8-4251-BB13-D1117207B5B2}" destId="{9DBE8FE7-426F-4FB3-9C28-D11DA900692B}" srcOrd="0" destOrd="0" presId="urn:microsoft.com/office/officeart/2005/8/layout/list1"/>
    <dgm:cxn modelId="{3C43EF3F-E658-493E-9229-43EBA15CB23B}" type="presParOf" srcId="{C2F4F9F3-4AB8-4251-BB13-D1117207B5B2}" destId="{DFA3CDB8-38F4-44AB-9564-2FFEE8F5FF8B}" srcOrd="1" destOrd="0" presId="urn:microsoft.com/office/officeart/2005/8/layout/list1"/>
    <dgm:cxn modelId="{701C59B7-0952-4374-81E6-118E70545BF4}" type="presParOf" srcId="{8580B04B-0BD1-4378-9AF7-8EBD80958359}" destId="{2D7DA573-C036-4D5D-8C4C-2B3D366A839B}" srcOrd="1" destOrd="0" presId="urn:microsoft.com/office/officeart/2005/8/layout/list1"/>
    <dgm:cxn modelId="{0F9EE59E-73AD-4C0D-91A5-F79C2CBA6B99}" type="presParOf" srcId="{8580B04B-0BD1-4378-9AF7-8EBD80958359}" destId="{91A17501-10E6-4C59-8F6C-F6E3EE083D6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97F46-DE49-47AF-9A8A-E47B1541F04C}">
      <dsp:nvSpPr>
        <dsp:cNvPr id="0" name=""/>
        <dsp:cNvSpPr/>
      </dsp:nvSpPr>
      <dsp:spPr>
        <a:xfrm>
          <a:off x="3284" y="0"/>
          <a:ext cx="1842591" cy="20568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выплата дивидендов юридическим лицам, как резидентам, так и нерезидентам, имеющим постоянные представительства на территории России;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252" y="53968"/>
        <a:ext cx="1734655" cy="1948882"/>
      </dsp:txXfrm>
    </dsp:sp>
    <dsp:sp modelId="{922A9749-4DC0-4454-AC35-7187D725D444}">
      <dsp:nvSpPr>
        <dsp:cNvPr id="0" name=""/>
        <dsp:cNvSpPr/>
      </dsp:nvSpPr>
      <dsp:spPr>
        <a:xfrm>
          <a:off x="2307575" y="0"/>
          <a:ext cx="1553315" cy="20568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выплата процентов по ценным бумагам государственного или муниципального уровня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53070" y="45495"/>
        <a:ext cx="1462325" cy="1965828"/>
      </dsp:txXfrm>
    </dsp:sp>
    <dsp:sp modelId="{B6644F28-6BA2-4F90-A3C6-52C066CBC0CE}">
      <dsp:nvSpPr>
        <dsp:cNvPr id="0" name=""/>
        <dsp:cNvSpPr/>
      </dsp:nvSpPr>
      <dsp:spPr>
        <a:xfrm>
          <a:off x="4322589" y="0"/>
          <a:ext cx="2203514" cy="20568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выплата доходов иностранным организациям, как не имеющим, так и имеющим постоянные представительства, при условии, что эти выплаты не связаны с деятельностью представительств</a:t>
          </a:r>
          <a:r>
            <a:rPr lang="ru-RU" sz="1700" kern="1200" dirty="0" smtClean="0"/>
            <a:t>.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82831" y="60242"/>
        <a:ext cx="2083030" cy="19363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A17501-10E6-4C59-8F6C-F6E3EE083D6A}">
      <dsp:nvSpPr>
        <dsp:cNvPr id="0" name=""/>
        <dsp:cNvSpPr/>
      </dsp:nvSpPr>
      <dsp:spPr>
        <a:xfrm>
          <a:off x="0" y="159873"/>
          <a:ext cx="8867774" cy="17535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8238" tIns="158459" rIns="688238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Уведомление подается в налоговый орган по месту постановки на учет плательщика (крупнейшего плательщика).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В 2023 году вместо уведомления можно направлять в ИФНС платежное поручение на уплату каждого налога с указанными реквизитами платежа (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п. 12, 14, 16 ст. 4 Федерального закона от 14.07.2022 N 263-ФЗ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). Уплаченные суммы будут учтены в рамках ЕНП по общим правилам.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Вариант с платежками доступен до первого отправленного уведомления.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За неподачу уведомления или за просрочку его сдачи штраф 200 руб. (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2"/>
            </a:rPr>
            <a:t>п. 1 ст. 126 НК РФ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).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Недоимка по налогам возникает со следующего дня после истечения установленного срока уплаты налога. Если Уведомление подано до наступления срока уплаты налога, то недоимка не формируется. В случае неподачи уведомления исчисляются пени.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59873"/>
        <a:ext cx="8867774" cy="1753549"/>
      </dsp:txXfrm>
    </dsp:sp>
    <dsp:sp modelId="{DFA3CDB8-38F4-44AB-9564-2FFEE8F5FF8B}">
      <dsp:nvSpPr>
        <dsp:cNvPr id="0" name=""/>
        <dsp:cNvSpPr/>
      </dsp:nvSpPr>
      <dsp:spPr>
        <a:xfrm>
          <a:off x="422171" y="1102"/>
          <a:ext cx="8443428" cy="22724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4627" tIns="0" rIns="234627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       Форма уведомления утверждена (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3"/>
            </a:rPr>
            <a:t>Приказ ФНС от 02.11.2022 N ЕД-7-8/1047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).</a:t>
          </a:r>
          <a:endParaRPr lang="ru-RU" sz="1200" i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433264" y="12195"/>
        <a:ext cx="8421242" cy="2050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2945767" cy="493952"/>
          </a:xfrm>
          <a:prstGeom prst="rect">
            <a:avLst/>
          </a:prstGeom>
        </p:spPr>
        <p:txBody>
          <a:bodyPr vert="horz" lIns="92425" tIns="46215" rIns="92425" bIns="462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300" y="4"/>
            <a:ext cx="2945767" cy="493952"/>
          </a:xfrm>
          <a:prstGeom prst="rect">
            <a:avLst/>
          </a:prstGeom>
        </p:spPr>
        <p:txBody>
          <a:bodyPr vert="horz" lIns="92425" tIns="46215" rIns="92425" bIns="46215" rtlCol="0"/>
          <a:lstStyle>
            <a:lvl1pPr algn="r">
              <a:defRPr sz="1200"/>
            </a:lvl1pPr>
          </a:lstStyle>
          <a:p>
            <a:fld id="{DE0F39DA-819F-42B7-811B-A626DAAF42C8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5" y="9377129"/>
            <a:ext cx="2945767" cy="493952"/>
          </a:xfrm>
          <a:prstGeom prst="rect">
            <a:avLst/>
          </a:prstGeom>
        </p:spPr>
        <p:txBody>
          <a:bodyPr vert="horz" lIns="92425" tIns="46215" rIns="92425" bIns="462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300" y="9377129"/>
            <a:ext cx="2945767" cy="493952"/>
          </a:xfrm>
          <a:prstGeom prst="rect">
            <a:avLst/>
          </a:prstGeom>
        </p:spPr>
        <p:txBody>
          <a:bodyPr vert="horz" lIns="92425" tIns="46215" rIns="92425" bIns="46215" rtlCol="0" anchor="b"/>
          <a:lstStyle>
            <a:lvl1pPr algn="r">
              <a:defRPr sz="1200"/>
            </a:lvl1pPr>
          </a:lstStyle>
          <a:p>
            <a:fld id="{E91FB6CF-B4BD-4271-887A-CF6F266320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745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4" y="8"/>
            <a:ext cx="2946189" cy="495216"/>
          </a:xfrm>
          <a:prstGeom prst="rect">
            <a:avLst/>
          </a:prstGeom>
        </p:spPr>
        <p:txBody>
          <a:bodyPr vert="horz" lIns="91588" tIns="45797" rIns="91588" bIns="457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05" y="8"/>
            <a:ext cx="2946189" cy="495216"/>
          </a:xfrm>
          <a:prstGeom prst="rect">
            <a:avLst/>
          </a:prstGeom>
        </p:spPr>
        <p:txBody>
          <a:bodyPr vert="horz" lIns="91588" tIns="45797" rIns="91588" bIns="45797" rtlCol="0"/>
          <a:lstStyle>
            <a:lvl1pPr algn="r">
              <a:defRPr sz="1200"/>
            </a:lvl1pPr>
          </a:lstStyle>
          <a:p>
            <a:fld id="{015D4280-BC41-4E42-AA16-2AA78C7B1FFE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88" tIns="45797" rIns="91588" bIns="4579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225"/>
            <a:ext cx="5438140" cy="3887361"/>
          </a:xfrm>
          <a:prstGeom prst="rect">
            <a:avLst/>
          </a:prstGeom>
        </p:spPr>
        <p:txBody>
          <a:bodyPr vert="horz" lIns="91588" tIns="45797" rIns="91588" bIns="4579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4" y="9377461"/>
            <a:ext cx="2946189" cy="495215"/>
          </a:xfrm>
          <a:prstGeom prst="rect">
            <a:avLst/>
          </a:prstGeom>
        </p:spPr>
        <p:txBody>
          <a:bodyPr vert="horz" lIns="91588" tIns="45797" rIns="91588" bIns="457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05" y="9377461"/>
            <a:ext cx="2946189" cy="495215"/>
          </a:xfrm>
          <a:prstGeom prst="rect">
            <a:avLst/>
          </a:prstGeom>
        </p:spPr>
        <p:txBody>
          <a:bodyPr vert="horz" lIns="91588" tIns="45797" rIns="91588" bIns="45797" rtlCol="0" anchor="b"/>
          <a:lstStyle>
            <a:lvl1pPr algn="r">
              <a:defRPr sz="1200"/>
            </a:lvl1pPr>
          </a:lstStyle>
          <a:p>
            <a:fld id="{2E1820A0-B833-4BFF-80CC-437100E604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449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62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8147" algn="l" defTabSz="8162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6294" algn="l" defTabSz="8162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4441" algn="l" defTabSz="8162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2588" algn="l" defTabSz="8162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35" algn="l" defTabSz="8162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82" algn="l" defTabSz="8162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29" algn="l" defTabSz="8162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76" algn="l" defTabSz="8162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1597825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3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9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8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7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7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6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5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4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D3B24-17C6-4A27-98CA-E0E92DC055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051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C856-7421-485F-B27B-F1912165AC0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718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4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4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9668C-78C1-4B50-A238-56637A7CF5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656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 hasCustomPrompt="1"/>
          </p:nvPr>
        </p:nvSpPr>
        <p:spPr>
          <a:xfrm>
            <a:off x="459924" y="2967673"/>
            <a:ext cx="8211636" cy="9144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 ЧЕМ ВЫ РАССКАЖЕТЕ СЕГОДНЯ? </a:t>
            </a:r>
            <a:endParaRPr lang="ru-RU" dirty="0"/>
          </a:p>
        </p:txBody>
      </p:sp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23" y="628650"/>
            <a:ext cx="6762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 userDrawn="1"/>
        </p:nvSpPr>
        <p:spPr>
          <a:xfrm>
            <a:off x="2283075" y="1851670"/>
            <a:ext cx="4176464" cy="864096"/>
          </a:xfrm>
          <a:prstGeom prst="rect">
            <a:avLst/>
          </a:prstGeom>
        </p:spPr>
        <p:txBody>
          <a:bodyPr vert="horz" wrap="square" lIns="118537" tIns="59268" rIns="118537" bIns="59268" rtlCol="0" anchor="ctr">
            <a:noAutofit/>
          </a:bodyPr>
          <a:lstStyle/>
          <a:p>
            <a:pPr algn="ctr" defTabSz="1185335">
              <a:spcBef>
                <a:spcPct val="0"/>
              </a:spcBef>
            </a:pPr>
            <a:r>
              <a:rPr lang="ru-RU" sz="2000" b="1" dirty="0">
                <a:solidFill>
                  <a:prstClr val="white"/>
                </a:solidFill>
              </a:rPr>
              <a:t>ФЕДЕРАЛЬНАЯ НАЛОГОВАЯ </a:t>
            </a:r>
            <a:br>
              <a:rPr lang="ru-RU" sz="2000" b="1" dirty="0">
                <a:solidFill>
                  <a:prstClr val="white"/>
                </a:solidFill>
              </a:rPr>
            </a:br>
            <a:r>
              <a:rPr lang="ru-RU" sz="2000" b="1" dirty="0">
                <a:solidFill>
                  <a:prstClr val="white"/>
                </a:solidFill>
              </a:rPr>
              <a:t>СЛУЖБА</a:t>
            </a:r>
          </a:p>
        </p:txBody>
      </p:sp>
    </p:spTree>
    <p:extLst>
      <p:ext uri="{BB962C8B-B14F-4D97-AF65-F5344CB8AC3E}">
        <p14:creationId xmlns:p14="http://schemas.microsoft.com/office/powerpoint/2010/main" val="2657665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3872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1597825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3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6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2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8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4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1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7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13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2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1C65E-8F6E-42EE-B3C0-4A95FCE679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7106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8618935" y="3709988"/>
            <a:ext cx="433388" cy="94654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95" tIns="42198" rIns="84395" bIns="42198" anchor="ctr"/>
          <a:lstStyle/>
          <a:p>
            <a:pPr algn="ctr" defTabSz="843915">
              <a:defRPr/>
            </a:pPr>
            <a:endParaRPr lang="ru-RU" sz="1700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8618935" y="4670823"/>
            <a:ext cx="433388" cy="3238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95" tIns="42198" rIns="84395" bIns="42198" anchor="ctr"/>
          <a:lstStyle/>
          <a:p>
            <a:pPr algn="ctr" defTabSz="843915">
              <a:defRPr/>
            </a:pPr>
            <a:endParaRPr lang="ru-RU" sz="1700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1" y="0"/>
            <a:ext cx="289322" cy="80962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95" tIns="42198" rIns="84395" bIns="42198" anchor="ctr"/>
          <a:lstStyle/>
          <a:p>
            <a:pPr algn="ctr" defTabSz="843915">
              <a:defRPr/>
            </a:pPr>
            <a:endParaRPr lang="ru-RU" sz="17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089" y="83134"/>
            <a:ext cx="7203506" cy="684462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088" y="1022951"/>
            <a:ext cx="8482012" cy="3614071"/>
          </a:xfrm>
        </p:spPr>
        <p:txBody>
          <a:bodyPr lIns="0" tIns="0" rIns="0" bIns="0"/>
          <a:lstStyle>
            <a:lvl1pPr marL="121887" indent="-121887">
              <a:buClr>
                <a:srgbClr val="C00000"/>
              </a:buClr>
              <a:buFont typeface="Arial" pitchFamily="34" charset="0"/>
              <a:buChar char="•"/>
              <a:defRPr sz="1900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249261" indent="-127375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371147" indent="-121887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498524" indent="-127375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620408" indent="-121887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8601075" y="4681538"/>
            <a:ext cx="472679" cy="273844"/>
          </a:xfrm>
        </p:spPr>
        <p:txBody>
          <a:bodyPr lIns="0" rIns="0"/>
          <a:lstStyle>
            <a:lvl1pPr algn="ctr">
              <a:defRPr sz="2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7CD7BE-4192-4CA4-8359-4EFF4B96C4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0082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3305179"/>
            <a:ext cx="7772400" cy="1021556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180035"/>
            <a:ext cx="7772400" cy="112514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1624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3248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4873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6497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8121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9745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21370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2994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68660-84F5-4C75-8EDB-FDB4F0A981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2947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200151"/>
            <a:ext cx="4038600" cy="3394472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8EA1E-51AC-4F56-BEE6-45F4EDBB0C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87832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151335"/>
            <a:ext cx="4040187" cy="47982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16244" indent="0">
              <a:buNone/>
              <a:defRPr sz="1400" b="1"/>
            </a:lvl2pPr>
            <a:lvl3pPr marL="632487" indent="0">
              <a:buNone/>
              <a:defRPr sz="1200" b="1"/>
            </a:lvl3pPr>
            <a:lvl4pPr marL="948730" indent="0">
              <a:buNone/>
              <a:defRPr sz="1100" b="1"/>
            </a:lvl4pPr>
            <a:lvl5pPr marL="1264973" indent="0">
              <a:buNone/>
              <a:defRPr sz="1100" b="1"/>
            </a:lvl5pPr>
            <a:lvl6pPr marL="1581217" indent="0">
              <a:buNone/>
              <a:defRPr sz="1100" b="1"/>
            </a:lvl6pPr>
            <a:lvl7pPr marL="1897458" indent="0">
              <a:buNone/>
              <a:defRPr sz="1100" b="1"/>
            </a:lvl7pPr>
            <a:lvl8pPr marL="2213703" indent="0">
              <a:buNone/>
              <a:defRPr sz="1100" b="1"/>
            </a:lvl8pPr>
            <a:lvl9pPr marL="2529945" indent="0">
              <a:buNone/>
              <a:defRPr sz="1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2" y="1631156"/>
            <a:ext cx="4040187" cy="2963466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4" y="1151335"/>
            <a:ext cx="4041774" cy="47982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16244" indent="0">
              <a:buNone/>
              <a:defRPr sz="1400" b="1"/>
            </a:lvl2pPr>
            <a:lvl3pPr marL="632487" indent="0">
              <a:buNone/>
              <a:defRPr sz="1200" b="1"/>
            </a:lvl3pPr>
            <a:lvl4pPr marL="948730" indent="0">
              <a:buNone/>
              <a:defRPr sz="1100" b="1"/>
            </a:lvl4pPr>
            <a:lvl5pPr marL="1264973" indent="0">
              <a:buNone/>
              <a:defRPr sz="1100" b="1"/>
            </a:lvl5pPr>
            <a:lvl6pPr marL="1581217" indent="0">
              <a:buNone/>
              <a:defRPr sz="1100" b="1"/>
            </a:lvl6pPr>
            <a:lvl7pPr marL="1897458" indent="0">
              <a:buNone/>
              <a:defRPr sz="1100" b="1"/>
            </a:lvl7pPr>
            <a:lvl8pPr marL="2213703" indent="0">
              <a:buNone/>
              <a:defRPr sz="1100" b="1"/>
            </a:lvl8pPr>
            <a:lvl9pPr marL="2529945" indent="0">
              <a:buNone/>
              <a:defRPr sz="1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4" y="1631156"/>
            <a:ext cx="4041774" cy="2963466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7E4E8-EA03-4B81-B471-5BAA76F4ED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56896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7A3B0-9322-4C6A-93A9-E9BB0442A4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9805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8619008" y="3710532"/>
            <a:ext cx="433387" cy="9461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899" tIns="51950" rIns="103899" bIns="51950" anchor="ctr"/>
          <a:lstStyle/>
          <a:p>
            <a:pPr algn="ctr" defTabSz="1038951">
              <a:defRPr/>
            </a:pPr>
            <a:endParaRPr lang="ru-RU" sz="2000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8619008" y="4670968"/>
            <a:ext cx="433387" cy="3238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899" tIns="51950" rIns="103899" bIns="51950" anchor="ctr"/>
          <a:lstStyle/>
          <a:p>
            <a:pPr algn="ctr" defTabSz="1038951">
              <a:defRPr/>
            </a:pPr>
            <a:endParaRPr lang="ru-RU" sz="2000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089" y="83134"/>
            <a:ext cx="7203506" cy="684462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088" y="1022951"/>
            <a:ext cx="8482012" cy="3614071"/>
          </a:xfrm>
        </p:spPr>
        <p:txBody>
          <a:bodyPr lIns="0" tIns="0" rIns="0" bIns="0"/>
          <a:lstStyle>
            <a:lvl1pPr marL="150055" indent="-150055">
              <a:buClr>
                <a:srgbClr val="C00000"/>
              </a:buClr>
              <a:buFont typeface="Arial" pitchFamily="34" charset="0"/>
              <a:buChar char="•"/>
              <a:defRPr sz="2400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306866" indent="-156814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456922" indent="-150055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613736" indent="-156814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763789" indent="-150055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8601406" y="4681718"/>
            <a:ext cx="472736" cy="273844"/>
          </a:xfrm>
        </p:spPr>
        <p:txBody>
          <a:bodyPr lIns="0" rIns="0"/>
          <a:lstStyle>
            <a:lvl1pPr algn="ctr">
              <a:defRPr sz="2700" b="1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" y="1"/>
            <a:ext cx="288925" cy="80962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899" tIns="51950" rIns="103899" bIns="51950" anchor="ctr"/>
          <a:lstStyle/>
          <a:p>
            <a:pPr algn="ctr" defTabSz="1038951">
              <a:defRPr/>
            </a:pPr>
            <a:endParaRPr lang="ru-RU" sz="20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0965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1B4E-A66B-4E86-8A70-8E9886B2E6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95489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4787"/>
            <a:ext cx="3008313" cy="871538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8" y="1076327"/>
            <a:ext cx="3008313" cy="3518298"/>
          </a:xfrm>
        </p:spPr>
        <p:txBody>
          <a:bodyPr/>
          <a:lstStyle>
            <a:lvl1pPr marL="0" indent="0">
              <a:buNone/>
              <a:defRPr sz="1000"/>
            </a:lvl1pPr>
            <a:lvl2pPr marL="316244" indent="0">
              <a:buNone/>
              <a:defRPr sz="800"/>
            </a:lvl2pPr>
            <a:lvl3pPr marL="632487" indent="0">
              <a:buNone/>
              <a:defRPr sz="700"/>
            </a:lvl3pPr>
            <a:lvl4pPr marL="948730" indent="0">
              <a:buNone/>
              <a:defRPr sz="600"/>
            </a:lvl4pPr>
            <a:lvl5pPr marL="1264973" indent="0">
              <a:buNone/>
              <a:defRPr sz="600"/>
            </a:lvl5pPr>
            <a:lvl6pPr marL="1581217" indent="0">
              <a:buNone/>
              <a:defRPr sz="600"/>
            </a:lvl6pPr>
            <a:lvl7pPr marL="1897458" indent="0">
              <a:buNone/>
              <a:defRPr sz="600"/>
            </a:lvl7pPr>
            <a:lvl8pPr marL="2213703" indent="0">
              <a:buNone/>
              <a:defRPr sz="600"/>
            </a:lvl8pPr>
            <a:lvl9pPr marL="2529945" indent="0">
              <a:buNone/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D43A7-6EF3-41E0-AC48-2E00E82030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62658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2"/>
            <a:ext cx="5486400" cy="425054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200"/>
            </a:lvl1pPr>
            <a:lvl2pPr marL="316244" indent="0">
              <a:buNone/>
              <a:defRPr sz="1900"/>
            </a:lvl2pPr>
            <a:lvl3pPr marL="632487" indent="0">
              <a:buNone/>
              <a:defRPr sz="1700"/>
            </a:lvl3pPr>
            <a:lvl4pPr marL="948730" indent="0">
              <a:buNone/>
              <a:defRPr sz="1400"/>
            </a:lvl4pPr>
            <a:lvl5pPr marL="1264973" indent="0">
              <a:buNone/>
              <a:defRPr sz="1400"/>
            </a:lvl5pPr>
            <a:lvl6pPr marL="1581217" indent="0">
              <a:buNone/>
              <a:defRPr sz="1400"/>
            </a:lvl6pPr>
            <a:lvl7pPr marL="1897458" indent="0">
              <a:buNone/>
              <a:defRPr sz="1400"/>
            </a:lvl7pPr>
            <a:lvl8pPr marL="2213703" indent="0">
              <a:buNone/>
              <a:defRPr sz="1400"/>
            </a:lvl8pPr>
            <a:lvl9pPr marL="2529945" indent="0">
              <a:buNone/>
              <a:defRPr sz="14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000"/>
            </a:lvl1pPr>
            <a:lvl2pPr marL="316244" indent="0">
              <a:buNone/>
              <a:defRPr sz="800"/>
            </a:lvl2pPr>
            <a:lvl3pPr marL="632487" indent="0">
              <a:buNone/>
              <a:defRPr sz="700"/>
            </a:lvl3pPr>
            <a:lvl4pPr marL="948730" indent="0">
              <a:buNone/>
              <a:defRPr sz="600"/>
            </a:lvl4pPr>
            <a:lvl5pPr marL="1264973" indent="0">
              <a:buNone/>
              <a:defRPr sz="600"/>
            </a:lvl5pPr>
            <a:lvl6pPr marL="1581217" indent="0">
              <a:buNone/>
              <a:defRPr sz="600"/>
            </a:lvl6pPr>
            <a:lvl7pPr marL="1897458" indent="0">
              <a:buNone/>
              <a:defRPr sz="600"/>
            </a:lvl7pPr>
            <a:lvl8pPr marL="2213703" indent="0">
              <a:buNone/>
              <a:defRPr sz="600"/>
            </a:lvl8pPr>
            <a:lvl9pPr marL="2529945" indent="0">
              <a:buNone/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FD15E-3132-4DC4-8489-EB787B96F0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12390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C45D7-153B-400D-9BFC-F653B25E35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24441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4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4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F6B33-DF5C-43F9-98E6-2DA38D106F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42093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1"/>
            <a:ext cx="9144000" cy="5142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650"/>
            <a:ext cx="6762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2283619" y="1851422"/>
            <a:ext cx="4175523" cy="86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284" tIns="48142" rIns="96284" bIns="48142" anchor="ctr"/>
          <a:lstStyle>
            <a:lvl1pPr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700" b="1" smtClean="0">
                <a:solidFill>
                  <a:srgbClr val="FFFFFF"/>
                </a:solidFill>
              </a:rPr>
              <a:t>ФЕДЕРАЛЬНАЯ НАЛОГОВАЯ </a:t>
            </a:r>
            <a:br>
              <a:rPr lang="ru-RU" altLang="ru-RU" sz="1700" b="1" smtClean="0">
                <a:solidFill>
                  <a:srgbClr val="FFFFFF"/>
                </a:solidFill>
              </a:rPr>
            </a:br>
            <a:r>
              <a:rPr lang="ru-RU" altLang="ru-RU" sz="1700" b="1" smtClean="0">
                <a:solidFill>
                  <a:srgbClr val="FFFFFF"/>
                </a:solidFill>
              </a:rPr>
              <a:t>СЛУЖБА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>
          <a:xfrm>
            <a:off x="459924" y="2967673"/>
            <a:ext cx="8211636" cy="9144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995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1597824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3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6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2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8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5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1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7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13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30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47AB2-916E-4871-86E4-EB94C8F633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36489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8618935" y="3709988"/>
            <a:ext cx="433388" cy="94654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95" tIns="42198" rIns="84395" bIns="42198" anchor="ctr"/>
          <a:lstStyle/>
          <a:p>
            <a:pPr algn="ctr" defTabSz="843935">
              <a:defRPr/>
            </a:pPr>
            <a:endParaRPr lang="ru-RU" sz="1700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8618935" y="4670823"/>
            <a:ext cx="433388" cy="3238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95" tIns="42198" rIns="84395" bIns="42198" anchor="ctr"/>
          <a:lstStyle/>
          <a:p>
            <a:pPr algn="ctr" defTabSz="843935">
              <a:defRPr/>
            </a:pPr>
            <a:endParaRPr lang="ru-RU" sz="1700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1" y="0"/>
            <a:ext cx="289322" cy="80962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95" tIns="42198" rIns="84395" bIns="42198" anchor="ctr"/>
          <a:lstStyle/>
          <a:p>
            <a:pPr algn="ctr" defTabSz="843935">
              <a:defRPr/>
            </a:pPr>
            <a:endParaRPr lang="ru-RU" sz="17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089" y="83134"/>
            <a:ext cx="7203506" cy="684462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088" y="1022950"/>
            <a:ext cx="8482012" cy="3614071"/>
          </a:xfrm>
        </p:spPr>
        <p:txBody>
          <a:bodyPr lIns="0" tIns="0" rIns="0" bIns="0"/>
          <a:lstStyle>
            <a:lvl1pPr marL="121889" indent="-121889">
              <a:buClr>
                <a:srgbClr val="C00000"/>
              </a:buClr>
              <a:buFont typeface="Arial" pitchFamily="34" charset="0"/>
              <a:buChar char="•"/>
              <a:defRPr sz="1900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249266" indent="-127379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371156" indent="-121889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498536" indent="-127379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620423" indent="-121889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8601075" y="4681538"/>
            <a:ext cx="472679" cy="273844"/>
          </a:xfrm>
        </p:spPr>
        <p:txBody>
          <a:bodyPr lIns="0" rIns="0"/>
          <a:lstStyle>
            <a:lvl1pPr algn="ctr">
              <a:defRPr sz="2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FFBF7B0-9092-44D9-ABE0-0C51D321D4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08373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3305179"/>
            <a:ext cx="7772400" cy="1021556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180035"/>
            <a:ext cx="7772400" cy="112514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1625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3250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4875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6500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8125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9750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21375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3000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CC5D8-AD74-47A1-98D7-85562BDAA21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25933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200151"/>
            <a:ext cx="4038600" cy="3394472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3F320-416C-467B-B61F-BF9202FFDC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3554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3305180"/>
            <a:ext cx="7772400" cy="1021556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180035"/>
            <a:ext cx="7772400" cy="1125140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93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786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6798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573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466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359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2531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1463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F8021-ED8C-4BDF-B535-680A6D8767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6296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151335"/>
            <a:ext cx="4040187" cy="47982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16252" indent="0">
              <a:buNone/>
              <a:defRPr sz="1400" b="1"/>
            </a:lvl2pPr>
            <a:lvl3pPr marL="632501" indent="0">
              <a:buNone/>
              <a:defRPr sz="1200" b="1"/>
            </a:lvl3pPr>
            <a:lvl4pPr marL="948753" indent="0">
              <a:buNone/>
              <a:defRPr sz="1100" b="1"/>
            </a:lvl4pPr>
            <a:lvl5pPr marL="1265005" indent="0">
              <a:buNone/>
              <a:defRPr sz="1100" b="1"/>
            </a:lvl5pPr>
            <a:lvl6pPr marL="1581255" indent="0">
              <a:buNone/>
              <a:defRPr sz="1100" b="1"/>
            </a:lvl6pPr>
            <a:lvl7pPr marL="1897506" indent="0">
              <a:buNone/>
              <a:defRPr sz="1100" b="1"/>
            </a:lvl7pPr>
            <a:lvl8pPr marL="2213759" indent="0">
              <a:buNone/>
              <a:defRPr sz="1100" b="1"/>
            </a:lvl8pPr>
            <a:lvl9pPr marL="2530008" indent="0">
              <a:buNone/>
              <a:defRPr sz="1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2" y="1631156"/>
            <a:ext cx="4040187" cy="2963466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4" cy="47982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16252" indent="0">
              <a:buNone/>
              <a:defRPr sz="1400" b="1"/>
            </a:lvl2pPr>
            <a:lvl3pPr marL="632501" indent="0">
              <a:buNone/>
              <a:defRPr sz="1200" b="1"/>
            </a:lvl3pPr>
            <a:lvl4pPr marL="948753" indent="0">
              <a:buNone/>
              <a:defRPr sz="1100" b="1"/>
            </a:lvl4pPr>
            <a:lvl5pPr marL="1265005" indent="0">
              <a:buNone/>
              <a:defRPr sz="1100" b="1"/>
            </a:lvl5pPr>
            <a:lvl6pPr marL="1581255" indent="0">
              <a:buNone/>
              <a:defRPr sz="1100" b="1"/>
            </a:lvl6pPr>
            <a:lvl7pPr marL="1897506" indent="0">
              <a:buNone/>
              <a:defRPr sz="1100" b="1"/>
            </a:lvl7pPr>
            <a:lvl8pPr marL="2213759" indent="0">
              <a:buNone/>
              <a:defRPr sz="1100" b="1"/>
            </a:lvl8pPr>
            <a:lvl9pPr marL="2530008" indent="0">
              <a:buNone/>
              <a:defRPr sz="1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4" cy="2963466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8A0EC-99EA-43FD-82B3-E6F128D635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46376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C99FA-66EF-4E6B-9B59-875313EBC1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28560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FADF9-50A2-47B7-BC6E-DF04950143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83158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4787"/>
            <a:ext cx="3008313" cy="871538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8" y="1076326"/>
            <a:ext cx="3008313" cy="3518298"/>
          </a:xfrm>
        </p:spPr>
        <p:txBody>
          <a:bodyPr/>
          <a:lstStyle>
            <a:lvl1pPr marL="0" indent="0">
              <a:buNone/>
              <a:defRPr sz="1000"/>
            </a:lvl1pPr>
            <a:lvl2pPr marL="316252" indent="0">
              <a:buNone/>
              <a:defRPr sz="800"/>
            </a:lvl2pPr>
            <a:lvl3pPr marL="632501" indent="0">
              <a:buNone/>
              <a:defRPr sz="700"/>
            </a:lvl3pPr>
            <a:lvl4pPr marL="948753" indent="0">
              <a:buNone/>
              <a:defRPr sz="600"/>
            </a:lvl4pPr>
            <a:lvl5pPr marL="1265005" indent="0">
              <a:buNone/>
              <a:defRPr sz="600"/>
            </a:lvl5pPr>
            <a:lvl6pPr marL="1581255" indent="0">
              <a:buNone/>
              <a:defRPr sz="600"/>
            </a:lvl6pPr>
            <a:lvl7pPr marL="1897506" indent="0">
              <a:buNone/>
              <a:defRPr sz="600"/>
            </a:lvl7pPr>
            <a:lvl8pPr marL="2213759" indent="0">
              <a:buNone/>
              <a:defRPr sz="600"/>
            </a:lvl8pPr>
            <a:lvl9pPr marL="2530008" indent="0">
              <a:buNone/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55CE6-844F-4B33-A9EF-6154A51A16D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69640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200"/>
            </a:lvl1pPr>
            <a:lvl2pPr marL="316252" indent="0">
              <a:buNone/>
              <a:defRPr sz="1900"/>
            </a:lvl2pPr>
            <a:lvl3pPr marL="632501" indent="0">
              <a:buNone/>
              <a:defRPr sz="1700"/>
            </a:lvl3pPr>
            <a:lvl4pPr marL="948753" indent="0">
              <a:buNone/>
              <a:defRPr sz="1400"/>
            </a:lvl4pPr>
            <a:lvl5pPr marL="1265005" indent="0">
              <a:buNone/>
              <a:defRPr sz="1400"/>
            </a:lvl5pPr>
            <a:lvl6pPr marL="1581255" indent="0">
              <a:buNone/>
              <a:defRPr sz="1400"/>
            </a:lvl6pPr>
            <a:lvl7pPr marL="1897506" indent="0">
              <a:buNone/>
              <a:defRPr sz="1400"/>
            </a:lvl7pPr>
            <a:lvl8pPr marL="2213759" indent="0">
              <a:buNone/>
              <a:defRPr sz="1400"/>
            </a:lvl8pPr>
            <a:lvl9pPr marL="2530008" indent="0">
              <a:buNone/>
              <a:defRPr sz="14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000"/>
            </a:lvl1pPr>
            <a:lvl2pPr marL="316252" indent="0">
              <a:buNone/>
              <a:defRPr sz="800"/>
            </a:lvl2pPr>
            <a:lvl3pPr marL="632501" indent="0">
              <a:buNone/>
              <a:defRPr sz="700"/>
            </a:lvl3pPr>
            <a:lvl4pPr marL="948753" indent="0">
              <a:buNone/>
              <a:defRPr sz="600"/>
            </a:lvl4pPr>
            <a:lvl5pPr marL="1265005" indent="0">
              <a:buNone/>
              <a:defRPr sz="600"/>
            </a:lvl5pPr>
            <a:lvl6pPr marL="1581255" indent="0">
              <a:buNone/>
              <a:defRPr sz="600"/>
            </a:lvl6pPr>
            <a:lvl7pPr marL="1897506" indent="0">
              <a:buNone/>
              <a:defRPr sz="600"/>
            </a:lvl7pPr>
            <a:lvl8pPr marL="2213759" indent="0">
              <a:buNone/>
              <a:defRPr sz="600"/>
            </a:lvl8pPr>
            <a:lvl9pPr marL="2530008" indent="0">
              <a:buNone/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CF089-5041-4AE8-A9B4-CD36512A10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99404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FAF68-E4FF-4787-BD32-A9A403FB59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74461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4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4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51744-9EE3-4F3E-9248-A1AAD2CE66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80225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1"/>
            <a:ext cx="9144000" cy="5142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650"/>
            <a:ext cx="6762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2283619" y="1851422"/>
            <a:ext cx="4175523" cy="86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284" tIns="48142" rIns="96284" bIns="48142" anchor="ctr"/>
          <a:lstStyle>
            <a:lvl1pPr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700" b="1" smtClean="0">
                <a:solidFill>
                  <a:srgbClr val="FFFFFF"/>
                </a:solidFill>
              </a:rPr>
              <a:t>ФЕДЕРАЛЬНАЯ НАЛОГОВАЯ </a:t>
            </a:r>
            <a:br>
              <a:rPr lang="ru-RU" altLang="ru-RU" sz="1700" b="1" smtClean="0">
                <a:solidFill>
                  <a:srgbClr val="FFFFFF"/>
                </a:solidFill>
              </a:rPr>
            </a:br>
            <a:r>
              <a:rPr lang="ru-RU" altLang="ru-RU" sz="1700" b="1" smtClean="0">
                <a:solidFill>
                  <a:srgbClr val="FFFFFF"/>
                </a:solidFill>
              </a:rPr>
              <a:t>СЛУЖБА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>
          <a:xfrm>
            <a:off x="459924" y="2967673"/>
            <a:ext cx="8211636" cy="9144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060268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3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6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2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8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5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1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7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13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30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D3B24-17C6-4A27-98CA-E0E92DC055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8846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8619007" y="3710530"/>
            <a:ext cx="433387" cy="9461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95" tIns="42198" rIns="84395" bIns="42198" anchor="ctr"/>
          <a:lstStyle/>
          <a:p>
            <a:pPr algn="ctr" defTabSz="843957">
              <a:defRPr/>
            </a:pPr>
            <a:endParaRPr lang="ru-RU" sz="1700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8619007" y="4670968"/>
            <a:ext cx="433387" cy="3238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95" tIns="42198" rIns="84395" bIns="42198" anchor="ctr"/>
          <a:lstStyle/>
          <a:p>
            <a:pPr algn="ctr" defTabSz="843957">
              <a:defRPr/>
            </a:pPr>
            <a:endParaRPr lang="ru-RU" sz="1700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089" y="83134"/>
            <a:ext cx="7203506" cy="684462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088" y="1022949"/>
            <a:ext cx="8482012" cy="3614071"/>
          </a:xfrm>
        </p:spPr>
        <p:txBody>
          <a:bodyPr lIns="0" tIns="0" rIns="0" bIns="0"/>
          <a:lstStyle>
            <a:lvl1pPr marL="121893" indent="-121893">
              <a:buClr>
                <a:srgbClr val="C00000"/>
              </a:buClr>
              <a:buFont typeface="Arial" pitchFamily="34" charset="0"/>
              <a:buChar char="•"/>
              <a:defRPr sz="1900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249272" indent="-127382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371165" indent="-121893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498548" indent="-127382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620439" indent="-121893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8601406" y="4681716"/>
            <a:ext cx="472736" cy="273844"/>
          </a:xfrm>
        </p:spPr>
        <p:txBody>
          <a:bodyPr lIns="0" rIns="0"/>
          <a:lstStyle>
            <a:lvl1pPr algn="ctr">
              <a:defRPr sz="15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" y="1"/>
            <a:ext cx="288925" cy="80962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95" tIns="42198" rIns="84395" bIns="42198" anchor="ctr"/>
          <a:lstStyle/>
          <a:p>
            <a:pPr algn="ctr" defTabSz="843957">
              <a:defRPr/>
            </a:pPr>
            <a:endParaRPr lang="ru-RU" sz="17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55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200153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65D7-EF62-48DF-8BE3-AABB744AD3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37799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3305179"/>
            <a:ext cx="7772400" cy="1021556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180035"/>
            <a:ext cx="7772400" cy="112514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1626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3251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4877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6503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8129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9755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21381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3007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F8021-ED8C-4BDF-B535-680A6D8767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1054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200151"/>
            <a:ext cx="4038600" cy="3394472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65D7-EF62-48DF-8BE3-AABB744AD3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68867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16260" indent="0">
              <a:buNone/>
              <a:defRPr sz="1400" b="1"/>
            </a:lvl2pPr>
            <a:lvl3pPr marL="632518" indent="0">
              <a:buNone/>
              <a:defRPr sz="1200" b="1"/>
            </a:lvl3pPr>
            <a:lvl4pPr marL="948777" indent="0">
              <a:buNone/>
              <a:defRPr sz="1100" b="1"/>
            </a:lvl4pPr>
            <a:lvl5pPr marL="1265037" indent="0">
              <a:buNone/>
              <a:defRPr sz="1100" b="1"/>
            </a:lvl5pPr>
            <a:lvl6pPr marL="1581294" indent="0">
              <a:buNone/>
              <a:defRPr sz="1100" b="1"/>
            </a:lvl6pPr>
            <a:lvl7pPr marL="1897554" indent="0">
              <a:buNone/>
              <a:defRPr sz="1100" b="1"/>
            </a:lvl7pPr>
            <a:lvl8pPr marL="2213814" indent="0">
              <a:buNone/>
              <a:defRPr sz="1100" b="1"/>
            </a:lvl8pPr>
            <a:lvl9pPr marL="2530072" indent="0">
              <a:buNone/>
              <a:defRPr sz="1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16260" indent="0">
              <a:buNone/>
              <a:defRPr sz="1400" b="1"/>
            </a:lvl2pPr>
            <a:lvl3pPr marL="632518" indent="0">
              <a:buNone/>
              <a:defRPr sz="1200" b="1"/>
            </a:lvl3pPr>
            <a:lvl4pPr marL="948777" indent="0">
              <a:buNone/>
              <a:defRPr sz="1100" b="1"/>
            </a:lvl4pPr>
            <a:lvl5pPr marL="1265037" indent="0">
              <a:buNone/>
              <a:defRPr sz="1100" b="1"/>
            </a:lvl5pPr>
            <a:lvl6pPr marL="1581294" indent="0">
              <a:buNone/>
              <a:defRPr sz="1100" b="1"/>
            </a:lvl6pPr>
            <a:lvl7pPr marL="1897554" indent="0">
              <a:buNone/>
              <a:defRPr sz="1100" b="1"/>
            </a:lvl7pPr>
            <a:lvl8pPr marL="2213814" indent="0">
              <a:buNone/>
              <a:defRPr sz="1100" b="1"/>
            </a:lvl8pPr>
            <a:lvl9pPr marL="2530072" indent="0">
              <a:buNone/>
              <a:defRPr sz="1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3F9DB-885A-4D81-8D62-6BEB8B6A1F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0912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F9FE5-6402-411A-AFD6-F5FDF53EA1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733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2D679-B1CE-4B80-B6F9-CAA5757C648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0613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7" y="1076327"/>
            <a:ext cx="3008313" cy="3518297"/>
          </a:xfrm>
        </p:spPr>
        <p:txBody>
          <a:bodyPr/>
          <a:lstStyle>
            <a:lvl1pPr marL="0" indent="0">
              <a:buNone/>
              <a:defRPr sz="1000"/>
            </a:lvl1pPr>
            <a:lvl2pPr marL="316260" indent="0">
              <a:buNone/>
              <a:defRPr sz="800"/>
            </a:lvl2pPr>
            <a:lvl3pPr marL="632518" indent="0">
              <a:buNone/>
              <a:defRPr sz="700"/>
            </a:lvl3pPr>
            <a:lvl4pPr marL="948777" indent="0">
              <a:buNone/>
              <a:defRPr sz="600"/>
            </a:lvl4pPr>
            <a:lvl5pPr marL="1265037" indent="0">
              <a:buNone/>
              <a:defRPr sz="600"/>
            </a:lvl5pPr>
            <a:lvl6pPr marL="1581294" indent="0">
              <a:buNone/>
              <a:defRPr sz="600"/>
            </a:lvl6pPr>
            <a:lvl7pPr marL="1897554" indent="0">
              <a:buNone/>
              <a:defRPr sz="600"/>
            </a:lvl7pPr>
            <a:lvl8pPr marL="2213814" indent="0">
              <a:buNone/>
              <a:defRPr sz="600"/>
            </a:lvl8pPr>
            <a:lvl9pPr marL="2530072" indent="0">
              <a:buNone/>
              <a:defRPr sz="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78974-F02E-439E-80F3-43EB670DBF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16671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200"/>
            </a:lvl1pPr>
            <a:lvl2pPr marL="316260" indent="0">
              <a:buNone/>
              <a:defRPr sz="1900"/>
            </a:lvl2pPr>
            <a:lvl3pPr marL="632518" indent="0">
              <a:buNone/>
              <a:defRPr sz="1700"/>
            </a:lvl3pPr>
            <a:lvl4pPr marL="948777" indent="0">
              <a:buNone/>
              <a:defRPr sz="1400"/>
            </a:lvl4pPr>
            <a:lvl5pPr marL="1265037" indent="0">
              <a:buNone/>
              <a:defRPr sz="1400"/>
            </a:lvl5pPr>
            <a:lvl6pPr marL="1581294" indent="0">
              <a:buNone/>
              <a:defRPr sz="1400"/>
            </a:lvl6pPr>
            <a:lvl7pPr marL="1897554" indent="0">
              <a:buNone/>
              <a:defRPr sz="1400"/>
            </a:lvl7pPr>
            <a:lvl8pPr marL="2213814" indent="0">
              <a:buNone/>
              <a:defRPr sz="1400"/>
            </a:lvl8pPr>
            <a:lvl9pPr marL="2530072" indent="0">
              <a:buNone/>
              <a:defRPr sz="14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000"/>
            </a:lvl1pPr>
            <a:lvl2pPr marL="316260" indent="0">
              <a:buNone/>
              <a:defRPr sz="800"/>
            </a:lvl2pPr>
            <a:lvl3pPr marL="632518" indent="0">
              <a:buNone/>
              <a:defRPr sz="700"/>
            </a:lvl3pPr>
            <a:lvl4pPr marL="948777" indent="0">
              <a:buNone/>
              <a:defRPr sz="600"/>
            </a:lvl4pPr>
            <a:lvl5pPr marL="1265037" indent="0">
              <a:buNone/>
              <a:defRPr sz="600"/>
            </a:lvl5pPr>
            <a:lvl6pPr marL="1581294" indent="0">
              <a:buNone/>
              <a:defRPr sz="600"/>
            </a:lvl6pPr>
            <a:lvl7pPr marL="1897554" indent="0">
              <a:buNone/>
              <a:defRPr sz="600"/>
            </a:lvl7pPr>
            <a:lvl8pPr marL="2213814" indent="0">
              <a:buNone/>
              <a:defRPr sz="600"/>
            </a:lvl8pPr>
            <a:lvl9pPr marL="2530072" indent="0">
              <a:buNone/>
              <a:defRPr sz="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A0A1B-D7B0-4C6E-90BC-42E0241C57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13171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C856-7421-485F-B27B-F1912165AC0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3120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4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4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9668C-78C1-4B50-A238-56637A7CF5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39351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 hasCustomPrompt="1"/>
          </p:nvPr>
        </p:nvSpPr>
        <p:spPr>
          <a:xfrm>
            <a:off x="459924" y="2967674"/>
            <a:ext cx="8211636" cy="9144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 ЧЕМ ВЫ РАССКАЖЕТЕ СЕГОДНЯ? </a:t>
            </a:r>
          </a:p>
        </p:txBody>
      </p:sp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" y="628650"/>
            <a:ext cx="6762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 userDrawn="1"/>
        </p:nvSpPr>
        <p:spPr>
          <a:xfrm>
            <a:off x="2283074" y="1851670"/>
            <a:ext cx="4176464" cy="864096"/>
          </a:xfrm>
          <a:prstGeom prst="rect">
            <a:avLst/>
          </a:prstGeom>
        </p:spPr>
        <p:txBody>
          <a:bodyPr vert="horz" wrap="square" lIns="96284" tIns="48142" rIns="96284" bIns="48142" rtlCol="0" anchor="ctr">
            <a:noAutofit/>
          </a:bodyPr>
          <a:lstStyle/>
          <a:p>
            <a:pPr algn="ctr" defTabSz="962867">
              <a:spcBef>
                <a:spcPct val="0"/>
              </a:spcBef>
            </a:pPr>
            <a:r>
              <a:rPr lang="ru-RU" sz="1700" b="1" dirty="0">
                <a:solidFill>
                  <a:prstClr val="white"/>
                </a:solidFill>
              </a:rPr>
              <a:t>ФЕДЕРАЛЬНАЯ НАЛОГОВАЯ </a:t>
            </a:r>
            <a:br>
              <a:rPr lang="ru-RU" sz="1700" b="1" dirty="0">
                <a:solidFill>
                  <a:prstClr val="white"/>
                </a:solidFill>
              </a:rPr>
            </a:br>
            <a:r>
              <a:rPr lang="ru-RU" sz="1700" b="1" dirty="0">
                <a:solidFill>
                  <a:prstClr val="white"/>
                </a:solidFill>
              </a:rPr>
              <a:t>СЛУЖБА</a:t>
            </a:r>
          </a:p>
        </p:txBody>
      </p:sp>
    </p:spTree>
    <p:extLst>
      <p:ext uri="{BB962C8B-B14F-4D97-AF65-F5344CB8AC3E}">
        <p14:creationId xmlns:p14="http://schemas.microsoft.com/office/powerpoint/2010/main" val="1084941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6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330" indent="0">
              <a:buNone/>
              <a:defRPr sz="1700" b="1"/>
            </a:lvl2pPr>
            <a:lvl3pPr marL="778659" indent="0">
              <a:buNone/>
              <a:defRPr sz="1500" b="1"/>
            </a:lvl3pPr>
            <a:lvl4pPr marL="1167989" indent="0">
              <a:buNone/>
              <a:defRPr sz="1400" b="1"/>
            </a:lvl4pPr>
            <a:lvl5pPr marL="1557320" indent="0">
              <a:buNone/>
              <a:defRPr sz="1400" b="1"/>
            </a:lvl5pPr>
            <a:lvl6pPr marL="1946648" indent="0">
              <a:buNone/>
              <a:defRPr sz="1400" b="1"/>
            </a:lvl6pPr>
            <a:lvl7pPr marL="2335978" indent="0">
              <a:buNone/>
              <a:defRPr sz="1400" b="1"/>
            </a:lvl7pPr>
            <a:lvl8pPr marL="2725310" indent="0">
              <a:buNone/>
              <a:defRPr sz="1400" b="1"/>
            </a:lvl8pPr>
            <a:lvl9pPr marL="3114637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6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330" indent="0">
              <a:buNone/>
              <a:defRPr sz="1700" b="1"/>
            </a:lvl2pPr>
            <a:lvl3pPr marL="778659" indent="0">
              <a:buNone/>
              <a:defRPr sz="1500" b="1"/>
            </a:lvl3pPr>
            <a:lvl4pPr marL="1167989" indent="0">
              <a:buNone/>
              <a:defRPr sz="1400" b="1"/>
            </a:lvl4pPr>
            <a:lvl5pPr marL="1557320" indent="0">
              <a:buNone/>
              <a:defRPr sz="1400" b="1"/>
            </a:lvl5pPr>
            <a:lvl6pPr marL="1946648" indent="0">
              <a:buNone/>
              <a:defRPr sz="1400" b="1"/>
            </a:lvl6pPr>
            <a:lvl7pPr marL="2335978" indent="0">
              <a:buNone/>
              <a:defRPr sz="1400" b="1"/>
            </a:lvl7pPr>
            <a:lvl8pPr marL="2725310" indent="0">
              <a:buNone/>
              <a:defRPr sz="1400" b="1"/>
            </a:lvl8pPr>
            <a:lvl9pPr marL="3114637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3F9DB-885A-4D81-8D62-6BEB8B6A1F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36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F9FE5-6402-411A-AFD6-F5FDF53EA1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175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2D679-B1CE-4B80-B6F9-CAA5757C648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27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4788"/>
            <a:ext cx="3008313" cy="8715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8" y="1076327"/>
            <a:ext cx="3008313" cy="3518298"/>
          </a:xfrm>
        </p:spPr>
        <p:txBody>
          <a:bodyPr/>
          <a:lstStyle>
            <a:lvl1pPr marL="0" indent="0">
              <a:buNone/>
              <a:defRPr sz="1200"/>
            </a:lvl1pPr>
            <a:lvl2pPr marL="389330" indent="0">
              <a:buNone/>
              <a:defRPr sz="1000"/>
            </a:lvl2pPr>
            <a:lvl3pPr marL="778659" indent="0">
              <a:buNone/>
              <a:defRPr sz="900"/>
            </a:lvl3pPr>
            <a:lvl4pPr marL="1167989" indent="0">
              <a:buNone/>
              <a:defRPr sz="800"/>
            </a:lvl4pPr>
            <a:lvl5pPr marL="1557320" indent="0">
              <a:buNone/>
              <a:defRPr sz="800"/>
            </a:lvl5pPr>
            <a:lvl6pPr marL="1946648" indent="0">
              <a:buNone/>
              <a:defRPr sz="800"/>
            </a:lvl6pPr>
            <a:lvl7pPr marL="2335978" indent="0">
              <a:buNone/>
              <a:defRPr sz="800"/>
            </a:lvl7pPr>
            <a:lvl8pPr marL="2725310" indent="0">
              <a:buNone/>
              <a:defRPr sz="800"/>
            </a:lvl8pPr>
            <a:lvl9pPr marL="3114637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78974-F02E-439E-80F3-43EB670DBF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047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2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700"/>
            </a:lvl1pPr>
            <a:lvl2pPr marL="389330" indent="0">
              <a:buNone/>
              <a:defRPr sz="2400"/>
            </a:lvl2pPr>
            <a:lvl3pPr marL="778659" indent="0">
              <a:buNone/>
              <a:defRPr sz="2000"/>
            </a:lvl3pPr>
            <a:lvl4pPr marL="1167989" indent="0">
              <a:buNone/>
              <a:defRPr sz="1700"/>
            </a:lvl4pPr>
            <a:lvl5pPr marL="1557320" indent="0">
              <a:buNone/>
              <a:defRPr sz="1700"/>
            </a:lvl5pPr>
            <a:lvl6pPr marL="1946648" indent="0">
              <a:buNone/>
              <a:defRPr sz="1700"/>
            </a:lvl6pPr>
            <a:lvl7pPr marL="2335978" indent="0">
              <a:buNone/>
              <a:defRPr sz="1700"/>
            </a:lvl7pPr>
            <a:lvl8pPr marL="2725310" indent="0">
              <a:buNone/>
              <a:defRPr sz="1700"/>
            </a:lvl8pPr>
            <a:lvl9pPr marL="3114637" indent="0">
              <a:buNone/>
              <a:defRPr sz="17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89330" indent="0">
              <a:buNone/>
              <a:defRPr sz="1000"/>
            </a:lvl2pPr>
            <a:lvl3pPr marL="778659" indent="0">
              <a:buNone/>
              <a:defRPr sz="900"/>
            </a:lvl3pPr>
            <a:lvl4pPr marL="1167989" indent="0">
              <a:buNone/>
              <a:defRPr sz="800"/>
            </a:lvl4pPr>
            <a:lvl5pPr marL="1557320" indent="0">
              <a:buNone/>
              <a:defRPr sz="800"/>
            </a:lvl5pPr>
            <a:lvl6pPr marL="1946648" indent="0">
              <a:buNone/>
              <a:defRPr sz="800"/>
            </a:lvl6pPr>
            <a:lvl7pPr marL="2335978" indent="0">
              <a:buNone/>
              <a:defRPr sz="800"/>
            </a:lvl7pPr>
            <a:lvl8pPr marL="2725310" indent="0">
              <a:buNone/>
              <a:defRPr sz="800"/>
            </a:lvl8pPr>
            <a:lvl9pPr marL="3114637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A0A1B-D7B0-4C6E-90BC-42E0241C57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413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 bwMode="auto">
          <a:xfrm>
            <a:off x="573090" y="83349"/>
            <a:ext cx="8113712" cy="684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7343" rIns="0" bIns="373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246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022750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687" tIns="37343" rIns="74687" bIns="373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8"/>
            <a:ext cx="2133600" cy="273844"/>
          </a:xfrm>
          <a:prstGeom prst="rect">
            <a:avLst/>
          </a:prstGeom>
        </p:spPr>
        <p:txBody>
          <a:bodyPr vert="horz" lIns="74687" tIns="37343" rIns="74687" bIns="3734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0C75FB-29DB-479D-90FD-07DD74D6740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2469" name="Рисунок 6"/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91483" y="83346"/>
            <a:ext cx="1052513" cy="78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73096" y="831061"/>
            <a:ext cx="7418387" cy="41673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868" tIns="38934" rIns="77868" bIns="38934" anchor="ctr"/>
          <a:lstStyle/>
          <a:p>
            <a:pPr algn="ctr">
              <a:defRPr/>
            </a:pPr>
            <a:endParaRPr lang="ru-RU" sz="1500">
              <a:solidFill>
                <a:prstClr val="white"/>
              </a:solidFill>
            </a:endParaRPr>
          </a:p>
        </p:txBody>
      </p:sp>
      <p:pic>
        <p:nvPicPr>
          <p:cNvPr id="62471" name="Объект 3"/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017300"/>
            <a:ext cx="9144000" cy="126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3630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740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cs typeface="Arial" charset="0"/>
        </a:defRPr>
      </a:lvl5pPr>
      <a:lvl6pPr marL="389330" algn="l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cs typeface="Arial" charset="0"/>
        </a:defRPr>
      </a:lvl6pPr>
      <a:lvl7pPr marL="778659" algn="l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cs typeface="Arial" charset="0"/>
        </a:defRPr>
      </a:lvl7pPr>
      <a:lvl8pPr marL="1167989" algn="l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cs typeface="Arial" charset="0"/>
        </a:defRPr>
      </a:lvl8pPr>
      <a:lvl9pPr marL="1557320" algn="l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91997" indent="-29199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2661" indent="-24333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3324" indent="-19466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62655" indent="-19466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1984" indent="-19466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1315" indent="-194666" algn="l" defTabSz="778659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0643" indent="-194666" algn="l" defTabSz="778659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19973" indent="-194666" algn="l" defTabSz="778659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09304" indent="-194666" algn="l" defTabSz="778659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330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8659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7989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7320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6648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5978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5310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4637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xfrm>
            <a:off x="572692" y="83344"/>
            <a:ext cx="8114109" cy="684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7343" rIns="0" bIns="373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022747"/>
            <a:ext cx="8229600" cy="3394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687" tIns="37343" rIns="74687" bIns="373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74687" tIns="37343" rIns="74687" bIns="3734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</a:defRPr>
            </a:lvl1pPr>
          </a:lstStyle>
          <a:p>
            <a:pPr defTabSz="633076" fontAlgn="base">
              <a:spcBef>
                <a:spcPct val="0"/>
              </a:spcBef>
              <a:spcAft>
                <a:spcPct val="0"/>
              </a:spcAft>
              <a:defRPr/>
            </a:pPr>
            <a:fld id="{00905F5D-8C4F-4F67-8F20-5E724ADABA88}" type="slidenum">
              <a:rPr lang="ru-RU" altLang="ru-RU" smtClean="0"/>
              <a:pPr defTabSz="633076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  <p:pic>
        <p:nvPicPr>
          <p:cNvPr id="4101" name="Рисунок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83344"/>
            <a:ext cx="1052512" cy="789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72691" y="831056"/>
            <a:ext cx="7418784" cy="41673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251" tIns="31625" rIns="63251" bIns="31625" anchor="ctr"/>
          <a:lstStyle/>
          <a:p>
            <a:pPr algn="ctr" defTabSz="633076">
              <a:defRPr/>
            </a:pPr>
            <a:endParaRPr lang="ru-RU" sz="1200">
              <a:solidFill>
                <a:prstClr val="white"/>
              </a:solidFill>
            </a:endParaRPr>
          </a:p>
        </p:txBody>
      </p:sp>
      <p:pic>
        <p:nvPicPr>
          <p:cNvPr id="4103" name="Объект 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17294"/>
            <a:ext cx="9144000" cy="126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572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5pPr>
      <a:lvl6pPr marL="316244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6pPr>
      <a:lvl7pPr marL="632487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7pPr>
      <a:lvl8pPr marL="94873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8pPr>
      <a:lvl9pPr marL="1264973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36305" indent="-23630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13276" indent="-19673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90247" indent="-1571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106785" indent="-1571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2224" indent="-1571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9338" indent="-158122" algn="l" defTabSz="63248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5581" indent="-158122" algn="l" defTabSz="63248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71824" indent="-158122" algn="l" defTabSz="63248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88068" indent="-158122" algn="l" defTabSz="63248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3248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6244" algn="l" defTabSz="63248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32487" algn="l" defTabSz="63248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48730" algn="l" defTabSz="63248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64973" algn="l" defTabSz="63248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81217" algn="l" defTabSz="63248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97458" algn="l" defTabSz="63248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13703" algn="l" defTabSz="63248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29945" algn="l" defTabSz="63248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572692" y="83344"/>
            <a:ext cx="8114109" cy="684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7343" rIns="0" bIns="373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022747"/>
            <a:ext cx="8229600" cy="3394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687" tIns="37343" rIns="74687" bIns="373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74687" tIns="37343" rIns="74687" bIns="3734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</a:defRPr>
            </a:lvl1pPr>
          </a:lstStyle>
          <a:p>
            <a:pPr defTabSz="633076" fontAlgn="base">
              <a:spcBef>
                <a:spcPct val="0"/>
              </a:spcBef>
              <a:spcAft>
                <a:spcPct val="0"/>
              </a:spcAft>
              <a:defRPr/>
            </a:pPr>
            <a:fld id="{A7D2D94E-558B-452D-B921-48D8C1C25BC7}" type="slidenum">
              <a:rPr lang="ru-RU" altLang="ru-RU" smtClean="0"/>
              <a:pPr defTabSz="633076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  <p:pic>
        <p:nvPicPr>
          <p:cNvPr id="2053" name="Рисунок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83344"/>
            <a:ext cx="1052512" cy="789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72691" y="831056"/>
            <a:ext cx="7418784" cy="41673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251" tIns="31625" rIns="63251" bIns="31625" anchor="ctr"/>
          <a:lstStyle/>
          <a:p>
            <a:pPr algn="ctr" defTabSz="633076">
              <a:defRPr/>
            </a:pPr>
            <a:endParaRPr lang="ru-RU" sz="1200">
              <a:solidFill>
                <a:prstClr val="white"/>
              </a:solidFill>
            </a:endParaRPr>
          </a:p>
        </p:txBody>
      </p:sp>
      <p:pic>
        <p:nvPicPr>
          <p:cNvPr id="2055" name="Объект 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17294"/>
            <a:ext cx="9144000" cy="126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276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5pPr>
      <a:lvl6pPr marL="316252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6pPr>
      <a:lvl7pPr marL="632501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7pPr>
      <a:lvl8pPr marL="948753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8pPr>
      <a:lvl9pPr marL="1265005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36305" indent="-23630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13276" indent="-19673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90247" indent="-1571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106785" indent="-1571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2224" indent="-1571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9382" indent="-158126" algn="l" defTabSz="632501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5632" indent="-158126" algn="l" defTabSz="632501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71883" indent="-158126" algn="l" defTabSz="632501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88135" indent="-158126" algn="l" defTabSz="632501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3250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6252" algn="l" defTabSz="63250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32501" algn="l" defTabSz="63250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48753" algn="l" defTabSz="63250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65005" algn="l" defTabSz="63250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81255" algn="l" defTabSz="63250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97506" algn="l" defTabSz="63250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13759" algn="l" defTabSz="63250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30008" algn="l" defTabSz="63250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 bwMode="auto">
          <a:xfrm>
            <a:off x="573089" y="83348"/>
            <a:ext cx="8113712" cy="684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7343" rIns="0" bIns="373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6246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022749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687" tIns="37343" rIns="74687" bIns="373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8"/>
            <a:ext cx="2133600" cy="273844"/>
          </a:xfrm>
          <a:prstGeom prst="rect">
            <a:avLst/>
          </a:prstGeom>
        </p:spPr>
        <p:txBody>
          <a:bodyPr vert="horz" lIns="74687" tIns="37343" rIns="74687" bIns="3734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844101">
              <a:defRPr/>
            </a:pPr>
            <a:fld id="{500C75FB-29DB-479D-90FD-07DD74D6740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44101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2469" name="Рисунок 6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991482" y="83345"/>
            <a:ext cx="1052513" cy="78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73095" y="831062"/>
            <a:ext cx="7418387" cy="41672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251" tIns="31625" rIns="63251" bIns="31625" anchor="ctr"/>
          <a:lstStyle/>
          <a:p>
            <a:pPr algn="ctr" defTabSz="844101">
              <a:defRPr/>
            </a:pPr>
            <a:endParaRPr lang="ru-RU" sz="1200">
              <a:solidFill>
                <a:prstClr val="white"/>
              </a:solidFill>
            </a:endParaRPr>
          </a:p>
        </p:txBody>
      </p:sp>
      <p:pic>
        <p:nvPicPr>
          <p:cNvPr id="62471" name="Объект 3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5017298"/>
            <a:ext cx="9144000" cy="126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744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5pPr>
      <a:lvl6pPr marL="31626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6pPr>
      <a:lvl7pPr marL="632518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7pPr>
      <a:lvl8pPr marL="948777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8pPr>
      <a:lvl9pPr marL="1265037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37194" indent="-2371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13921" indent="-1976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90648" indent="-15813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106907" indent="-15813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3165" indent="-15813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9425" indent="-158130" algn="l" defTabSz="632518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5683" indent="-158130" algn="l" defTabSz="632518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71943" indent="-158130" algn="l" defTabSz="632518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88202" indent="-158130" algn="l" defTabSz="632518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325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6260" algn="l" defTabSz="6325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32518" algn="l" defTabSz="6325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48777" algn="l" defTabSz="6325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65037" algn="l" defTabSz="6325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81294" algn="l" defTabSz="6325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97554" algn="l" defTabSz="6325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13814" algn="l" defTabSz="6325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30072" algn="l" defTabSz="6325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26203"/>
            <a:ext cx="8362950" cy="611997"/>
          </a:xfrm>
        </p:spPr>
        <p:txBody>
          <a:bodyPr/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налогу на прибыль Уведомления подавать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надо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за исключением     Организация  -  налоговый агент: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49203550"/>
              </p:ext>
            </p:extLst>
          </p:nvPr>
        </p:nvGraphicFramePr>
        <p:xfrm>
          <a:off x="2324100" y="743533"/>
          <a:ext cx="6529388" cy="2056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875026786"/>
              </p:ext>
            </p:extLst>
          </p:nvPr>
        </p:nvGraphicFramePr>
        <p:xfrm>
          <a:off x="-219074" y="3076575"/>
          <a:ext cx="8867774" cy="1914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6-конечная звезда 7"/>
          <p:cNvSpPr/>
          <p:nvPr/>
        </p:nvSpPr>
        <p:spPr>
          <a:xfrm>
            <a:off x="0" y="678744"/>
            <a:ext cx="2314574" cy="2384405"/>
          </a:xfrm>
          <a:prstGeom prst="star6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 eaLnBrk="1" hangingPunct="1">
              <a:spcBef>
                <a:spcPts val="0"/>
              </a:spcBef>
            </a:pPr>
            <a:r>
              <a:rPr lang="ru-RU" sz="1200" b="1" dirty="0" smtClean="0">
                <a:ln w="1905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 25 числа месяца, следующего за выплатой дохода, в котором не сдается отчетность</a:t>
            </a:r>
          </a:p>
        </p:txBody>
      </p:sp>
    </p:spTree>
    <p:extLst>
      <p:ext uri="{BB962C8B-B14F-4D97-AF65-F5344CB8AC3E}">
        <p14:creationId xmlns:p14="http://schemas.microsoft.com/office/powerpoint/2010/main" val="104560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7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4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49545</TotalTime>
  <Words>203</Words>
  <Application>Microsoft Office PowerPoint</Application>
  <PresentationFormat>Экран (16:9)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Специальное оформление</vt:lpstr>
      <vt:lpstr>7_Специальное оформление</vt:lpstr>
      <vt:lpstr>1_Специальное оформление</vt:lpstr>
      <vt:lpstr>2_Специальное оформление</vt:lpstr>
      <vt:lpstr>  По налогу на прибыль Уведомления подавать не надо, за исключением     Организация  -  налоговый агент: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Ушакова Мария Георгиевна</dc:creator>
  <cp:lastModifiedBy>Белышева Елена Сергеевна</cp:lastModifiedBy>
  <cp:revision>1194</cp:revision>
  <cp:lastPrinted>2023-01-25T09:53:13Z</cp:lastPrinted>
  <dcterms:created xsi:type="dcterms:W3CDTF">2019-04-30T10:46:03Z</dcterms:created>
  <dcterms:modified xsi:type="dcterms:W3CDTF">2023-02-15T07:28:04Z</dcterms:modified>
</cp:coreProperties>
</file>