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76" r:id="rId4"/>
    <p:sldId id="275" r:id="rId5"/>
    <p:sldId id="274" r:id="rId6"/>
    <p:sldId id="262" r:id="rId7"/>
    <p:sldId id="263" r:id="rId8"/>
    <p:sldId id="278" r:id="rId9"/>
    <p:sldId id="277" r:id="rId10"/>
    <p:sldId id="273" r:id="rId11"/>
  </p:sldIdLst>
  <p:sldSz cx="18288000" cy="10287000"/>
  <p:notesSz cx="6797675" cy="9874250"/>
  <p:embeddedFontLst>
    <p:embeddedFont>
      <p:font typeface="Calibri" panose="020F0502020204030204" pitchFamily="34" charset="0"/>
      <p:regular r:id="rId12"/>
      <p:bold r:id="rId13"/>
      <p:italic r:id="rId14"/>
      <p:boldItalic r:id="rId15"/>
    </p:embeddedFont>
    <p:embeddedFont>
      <p:font typeface="Montserrat Bold" panose="020B0604020202020204" charset="-52"/>
      <p:regular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9" autoAdjust="0"/>
    <p:restoredTop sz="94622" autoAdjust="0"/>
  </p:normalViewPr>
  <p:slideViewPr>
    <p:cSldViewPr>
      <p:cViewPr varScale="1">
        <p:scale>
          <a:sx n="74" d="100"/>
          <a:sy n="74" d="100"/>
        </p:scale>
        <p:origin x="54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/>
          <p:cNvSpPr/>
          <p:nvPr/>
        </p:nvSpPr>
        <p:spPr>
          <a:xfrm>
            <a:off x="6448023" y="-1"/>
            <a:ext cx="11811000" cy="2321431"/>
          </a:xfrm>
          <a:prstGeom prst="rect">
            <a:avLst/>
          </a:prstGeom>
          <a:solidFill>
            <a:srgbClr val="4D4A46">
              <a:alpha val="6666"/>
            </a:srgbClr>
          </a:solidFill>
        </p:spPr>
      </p:sp>
      <p:sp>
        <p:nvSpPr>
          <p:cNvPr id="2" name="AutoShape 2"/>
          <p:cNvSpPr/>
          <p:nvPr/>
        </p:nvSpPr>
        <p:spPr>
          <a:xfrm>
            <a:off x="1028700" y="0"/>
            <a:ext cx="4016109" cy="10287000"/>
          </a:xfrm>
          <a:prstGeom prst="rect">
            <a:avLst/>
          </a:prstGeom>
          <a:solidFill>
            <a:srgbClr val="1C94D4">
              <a:alpha val="6666"/>
            </a:srgbClr>
          </a:solidFill>
        </p:spPr>
      </p:sp>
      <p:sp>
        <p:nvSpPr>
          <p:cNvPr id="3" name="TextBox 3"/>
          <p:cNvSpPr txBox="1"/>
          <p:nvPr/>
        </p:nvSpPr>
        <p:spPr>
          <a:xfrm>
            <a:off x="974900" y="3298789"/>
            <a:ext cx="12645341" cy="247984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9568"/>
              </a:lnSpc>
            </a:pPr>
            <a:r>
              <a:rPr lang="ru-RU" sz="10400" b="1" spc="104" dirty="0" smtClean="0">
                <a:solidFill>
                  <a:srgbClr val="1C94D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endParaRPr lang="ru-RU" sz="10400" b="1" spc="104" dirty="0" smtClean="0">
              <a:solidFill>
                <a:srgbClr val="1C94D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9568"/>
              </a:lnSpc>
            </a:pPr>
            <a:r>
              <a:rPr lang="ru-RU" sz="10400" b="1" spc="104" dirty="0" smtClean="0">
                <a:solidFill>
                  <a:srgbClr val="1C94D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конкурсной </a:t>
            </a:r>
            <a:r>
              <a:rPr lang="ru-RU" sz="10400" b="1" spc="104" dirty="0" smtClean="0">
                <a:solidFill>
                  <a:srgbClr val="1C94D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endParaRPr lang="en-US" sz="10400" b="1" spc="104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4"/>
          <p:cNvSpPr/>
          <p:nvPr/>
        </p:nvSpPr>
        <p:spPr>
          <a:xfrm>
            <a:off x="16664179" y="4257802"/>
            <a:ext cx="396747" cy="280910"/>
          </a:xfrm>
          <a:prstGeom prst="rect">
            <a:avLst/>
          </a:prstGeom>
          <a:solidFill>
            <a:srgbClr val="4D4A46">
              <a:alpha val="14901"/>
            </a:srgbClr>
          </a:solidFill>
        </p:spPr>
      </p:sp>
      <p:pic>
        <p:nvPicPr>
          <p:cNvPr id="5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531079" y="0"/>
            <a:ext cx="2321431" cy="2321431"/>
          </a:xfrm>
          <a:prstGeom prst="rect">
            <a:avLst/>
          </a:prstGeom>
        </p:spPr>
      </p:pic>
      <p:sp>
        <p:nvSpPr>
          <p:cNvPr id="6" name="TextBox 6"/>
          <p:cNvSpPr txBox="1"/>
          <p:nvPr/>
        </p:nvSpPr>
        <p:spPr>
          <a:xfrm>
            <a:off x="6346952" y="342899"/>
            <a:ext cx="11331448" cy="89768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499"/>
              </a:lnSpc>
            </a:pPr>
            <a:r>
              <a:rPr lang="ru-RU" sz="48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Единый региональный конкур</a:t>
            </a:r>
            <a:r>
              <a:rPr lang="en-US" sz="4800" b="1" spc="175" dirty="0" smtClean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4800" b="1" spc="175" dirty="0" smtClean="0">
              <a:solidFill>
                <a:srgbClr val="4D4A4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3499"/>
              </a:lnSpc>
            </a:pPr>
            <a:r>
              <a:rPr lang="ru-RU" sz="4800" b="1" spc="175" dirty="0" smtClean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spc="175" dirty="0" err="1" smtClean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Самар</a:t>
            </a:r>
            <a:r>
              <a:rPr lang="en-US" sz="48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8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кой </a:t>
            </a:r>
            <a:r>
              <a:rPr lang="ru-RU" sz="4800" b="1" spc="175" dirty="0" smtClean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области</a:t>
            </a:r>
            <a:endParaRPr lang="en-US" sz="4800" b="1" spc="175" dirty="0">
              <a:solidFill>
                <a:srgbClr val="4D4A4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531079" y="8648700"/>
            <a:ext cx="2384336" cy="192360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000"/>
              </a:lnSpc>
            </a:pPr>
            <a:r>
              <a:rPr lang="en-US" sz="15000" spc="150" dirty="0">
                <a:solidFill>
                  <a:srgbClr val="4D4A46">
                    <a:alpha val="9804"/>
                  </a:srgbClr>
                </a:solidFill>
                <a:latin typeface="Gidole Italics"/>
              </a:rPr>
              <a:t>01</a:t>
            </a:r>
          </a:p>
        </p:txBody>
      </p:sp>
      <p:sp>
        <p:nvSpPr>
          <p:cNvPr id="11" name="TextBox 6"/>
          <p:cNvSpPr txBox="1"/>
          <p:nvPr/>
        </p:nvSpPr>
        <p:spPr>
          <a:xfrm>
            <a:off x="6400800" y="1160715"/>
            <a:ext cx="11002355" cy="92345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3499"/>
              </a:lnSpc>
            </a:pPr>
            <a:endParaRPr lang="ru-RU" sz="2800" b="1" spc="175" dirty="0">
              <a:solidFill>
                <a:srgbClr val="4D4A4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3499"/>
              </a:lnSpc>
            </a:pPr>
            <a:r>
              <a:rPr lang="ru-RU" sz="4400" b="1" spc="175" dirty="0" smtClean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Номинация</a:t>
            </a:r>
            <a:r>
              <a:rPr lang="ru-RU" sz="4400" b="1" spc="175" dirty="0">
                <a:solidFill>
                  <a:srgbClr val="4D4A46"/>
                </a:solidFill>
                <a:latin typeface="Montserrat Bold"/>
              </a:rPr>
              <a:t>:</a:t>
            </a:r>
            <a:r>
              <a:rPr lang="ru-RU" sz="2500" b="1" spc="175" dirty="0">
                <a:solidFill>
                  <a:srgbClr val="4D4A46"/>
                </a:solidFill>
                <a:latin typeface="Montserrat Bold"/>
              </a:rPr>
              <a:t> </a:t>
            </a:r>
            <a:endParaRPr lang="en-US" sz="2500" b="1" spc="175" dirty="0">
              <a:solidFill>
                <a:srgbClr val="4D4A46"/>
              </a:solidFill>
              <a:latin typeface="Montserrat Bold"/>
            </a:endParaRPr>
          </a:p>
        </p:txBody>
      </p:sp>
      <p:sp>
        <p:nvSpPr>
          <p:cNvPr id="12" name="TextBox 6"/>
          <p:cNvSpPr txBox="1"/>
          <p:nvPr/>
        </p:nvSpPr>
        <p:spPr>
          <a:xfrm>
            <a:off x="6511498" y="7302178"/>
            <a:ext cx="11002355" cy="134652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3499"/>
              </a:lnSpc>
            </a:pPr>
            <a:r>
              <a:rPr lang="ru-RU" sz="44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ФИО участника</a:t>
            </a:r>
          </a:p>
          <a:p>
            <a:pPr algn="r">
              <a:lnSpc>
                <a:spcPts val="3499"/>
              </a:lnSpc>
            </a:pPr>
            <a:endParaRPr lang="ru-RU" sz="4400" b="1" spc="175" dirty="0">
              <a:solidFill>
                <a:srgbClr val="4D4A46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ts val="3499"/>
              </a:lnSpc>
            </a:pPr>
            <a:r>
              <a:rPr lang="ru-RU" sz="4400" b="1" spc="175" dirty="0" smtClean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Должность/м</a:t>
            </a:r>
            <a:r>
              <a:rPr lang="ru-RU" sz="4400" b="1" spc="175" dirty="0" smtClean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есто работы  </a:t>
            </a:r>
            <a:endParaRPr lang="en-US" sz="4400" b="1" spc="175" dirty="0">
              <a:solidFill>
                <a:srgbClr val="4D4A46"/>
              </a:solidFill>
              <a:latin typeface="Montserrat Bold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/>
          <p:nvPr/>
        </p:nvSpPr>
        <p:spPr>
          <a:xfrm>
            <a:off x="16611600" y="3162300"/>
            <a:ext cx="396747" cy="330337"/>
          </a:xfrm>
          <a:prstGeom prst="rect">
            <a:avLst/>
          </a:prstGeom>
          <a:solidFill>
            <a:srgbClr val="4D4A46">
              <a:alpha val="14901"/>
            </a:srgbClr>
          </a:solidFill>
        </p:spPr>
      </p:sp>
      <p:sp>
        <p:nvSpPr>
          <p:cNvPr id="5" name="TextBox 5"/>
          <p:cNvSpPr txBox="1"/>
          <p:nvPr/>
        </p:nvSpPr>
        <p:spPr>
          <a:xfrm>
            <a:off x="3240976" y="4629756"/>
            <a:ext cx="12973050" cy="9185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839"/>
              </a:lnSpc>
            </a:pPr>
            <a:r>
              <a:rPr lang="en-US" sz="5600" b="1" spc="280" dirty="0">
                <a:solidFill>
                  <a:srgbClr val="4D4A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</a:t>
            </a:r>
            <a:r>
              <a:rPr lang="ru-RU" sz="5600" b="1" spc="280" dirty="0">
                <a:solidFill>
                  <a:srgbClr val="4D4A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en-US" sz="5600" b="1" spc="280" dirty="0">
                <a:solidFill>
                  <a:srgbClr val="4D4A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ВНИМАНИЕ!</a:t>
            </a:r>
          </a:p>
        </p:txBody>
      </p:sp>
      <p:sp>
        <p:nvSpPr>
          <p:cNvPr id="10" name="AutoShape 2"/>
          <p:cNvSpPr/>
          <p:nvPr/>
        </p:nvSpPr>
        <p:spPr>
          <a:xfrm>
            <a:off x="6477000" y="-1511"/>
            <a:ext cx="11811000" cy="2321431"/>
          </a:xfrm>
          <a:prstGeom prst="rect">
            <a:avLst/>
          </a:prstGeom>
          <a:solidFill>
            <a:srgbClr val="4D4A46">
              <a:alpha val="6666"/>
            </a:srgbClr>
          </a:solidFill>
        </p:spPr>
      </p:sp>
      <p:sp>
        <p:nvSpPr>
          <p:cNvPr id="6" name="TextBox 6"/>
          <p:cNvSpPr txBox="1"/>
          <p:nvPr/>
        </p:nvSpPr>
        <p:spPr>
          <a:xfrm>
            <a:off x="304800" y="8363396"/>
            <a:ext cx="2384336" cy="192360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000"/>
              </a:lnSpc>
            </a:pPr>
            <a:r>
              <a:rPr lang="ru-RU" sz="15000" spc="150" dirty="0" smtClean="0">
                <a:solidFill>
                  <a:srgbClr val="4D4A46">
                    <a:alpha val="9804"/>
                  </a:srgbClr>
                </a:solidFill>
                <a:latin typeface="Gidole Italics"/>
              </a:rPr>
              <a:t>10</a:t>
            </a:r>
            <a:endParaRPr lang="en-US" sz="15000" spc="150" dirty="0">
              <a:solidFill>
                <a:srgbClr val="4D4A46">
                  <a:alpha val="9804"/>
                </a:srgbClr>
              </a:solidFill>
              <a:latin typeface="Gidole Italics"/>
            </a:endParaRPr>
          </a:p>
        </p:txBody>
      </p:sp>
      <p:pic>
        <p:nvPicPr>
          <p:cNvPr id="11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33283" y="109345"/>
            <a:ext cx="2321431" cy="2321431"/>
          </a:xfrm>
          <a:prstGeom prst="rect">
            <a:avLst/>
          </a:prstGeom>
        </p:spPr>
      </p:pic>
      <p:sp>
        <p:nvSpPr>
          <p:cNvPr id="9" name="TextBox 6"/>
          <p:cNvSpPr txBox="1"/>
          <p:nvPr/>
        </p:nvSpPr>
        <p:spPr>
          <a:xfrm>
            <a:off x="6222309" y="342900"/>
            <a:ext cx="11002355" cy="44884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3499"/>
              </a:lnSpc>
            </a:pPr>
            <a:r>
              <a:rPr lang="ru-RU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Единый региональный конкур</a:t>
            </a:r>
            <a:r>
              <a:rPr lang="en-US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 Самар</a:t>
            </a:r>
            <a:r>
              <a:rPr lang="en-US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кой обла</a:t>
            </a:r>
            <a:r>
              <a:rPr lang="en-US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spc="175" dirty="0" err="1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ти</a:t>
            </a:r>
            <a:endParaRPr lang="en-US" sz="3200" b="1" spc="175" dirty="0">
              <a:solidFill>
                <a:srgbClr val="4D4A4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6"/>
          <p:cNvSpPr txBox="1"/>
          <p:nvPr/>
        </p:nvSpPr>
        <p:spPr>
          <a:xfrm>
            <a:off x="6400800" y="1028700"/>
            <a:ext cx="11002355" cy="44884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499"/>
              </a:lnSpc>
            </a:pPr>
            <a:r>
              <a:rPr lang="ru-RU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Номинация</a:t>
            </a:r>
            <a:r>
              <a:rPr lang="ru-RU" sz="3200" b="1" spc="175" dirty="0">
                <a:solidFill>
                  <a:srgbClr val="4D4A46"/>
                </a:solidFill>
                <a:latin typeface="Montserrat Bold"/>
              </a:rPr>
              <a:t>:</a:t>
            </a:r>
            <a:r>
              <a:rPr lang="ru-RU" sz="2500" b="1" spc="175" dirty="0">
                <a:solidFill>
                  <a:srgbClr val="4D4A46"/>
                </a:solidFill>
                <a:latin typeface="Montserrat Bold"/>
              </a:rPr>
              <a:t> </a:t>
            </a:r>
            <a:endParaRPr lang="en-US" sz="2500" b="1" spc="175" dirty="0">
              <a:solidFill>
                <a:srgbClr val="4D4A46"/>
              </a:solidFill>
              <a:latin typeface="Montserrat 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0" y="3314700"/>
            <a:ext cx="18288000" cy="4370774"/>
          </a:xfrm>
          <a:prstGeom prst="rect">
            <a:avLst/>
          </a:prstGeom>
          <a:solidFill>
            <a:srgbClr val="1C94D4">
              <a:alpha val="6666"/>
            </a:srgbClr>
          </a:solidFill>
        </p:spPr>
      </p:sp>
      <p:sp>
        <p:nvSpPr>
          <p:cNvPr id="9" name="TextBox 9"/>
          <p:cNvSpPr txBox="1"/>
          <p:nvPr/>
        </p:nvSpPr>
        <p:spPr>
          <a:xfrm>
            <a:off x="15240000" y="2781300"/>
            <a:ext cx="2612936" cy="192360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5000"/>
              </a:lnSpc>
            </a:pPr>
            <a:r>
              <a:rPr lang="en-US" sz="15000" spc="150" dirty="0">
                <a:solidFill>
                  <a:srgbClr val="4D4A46">
                    <a:alpha val="9804"/>
                  </a:srgbClr>
                </a:solidFill>
                <a:latin typeface="Gidole Italics"/>
              </a:rPr>
              <a:t>02</a:t>
            </a:r>
          </a:p>
        </p:txBody>
      </p:sp>
      <p:pic>
        <p:nvPicPr>
          <p:cNvPr id="11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09600" y="142009"/>
            <a:ext cx="2321431" cy="2321431"/>
          </a:xfrm>
          <a:prstGeom prst="rect">
            <a:avLst/>
          </a:prstGeom>
        </p:spPr>
      </p:pic>
      <p:sp>
        <p:nvSpPr>
          <p:cNvPr id="13" name="AutoShape 2"/>
          <p:cNvSpPr/>
          <p:nvPr/>
        </p:nvSpPr>
        <p:spPr>
          <a:xfrm>
            <a:off x="5817986" y="94907"/>
            <a:ext cx="11811000" cy="2321431"/>
          </a:xfrm>
          <a:prstGeom prst="rect">
            <a:avLst/>
          </a:prstGeom>
          <a:solidFill>
            <a:srgbClr val="4D4A46">
              <a:alpha val="6666"/>
            </a:srgbClr>
          </a:solidFill>
        </p:spPr>
      </p:sp>
      <p:sp>
        <p:nvSpPr>
          <p:cNvPr id="8" name="TextBox 6"/>
          <p:cNvSpPr txBox="1"/>
          <p:nvPr/>
        </p:nvSpPr>
        <p:spPr>
          <a:xfrm>
            <a:off x="6222309" y="342900"/>
            <a:ext cx="11002355" cy="44884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3499"/>
              </a:lnSpc>
            </a:pPr>
            <a:r>
              <a:rPr lang="ru-RU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Единый региональный конкур</a:t>
            </a:r>
            <a:r>
              <a:rPr lang="en-US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 Самар</a:t>
            </a:r>
            <a:r>
              <a:rPr lang="en-US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кой обла</a:t>
            </a:r>
            <a:r>
              <a:rPr lang="en-US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spc="175" dirty="0" err="1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ти</a:t>
            </a:r>
            <a:endParaRPr lang="en-US" sz="3200" b="1" spc="175" dirty="0">
              <a:solidFill>
                <a:srgbClr val="4D4A4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6"/>
          <p:cNvSpPr txBox="1"/>
          <p:nvPr/>
        </p:nvSpPr>
        <p:spPr>
          <a:xfrm>
            <a:off x="6400800" y="1028700"/>
            <a:ext cx="11002355" cy="44884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499"/>
              </a:lnSpc>
            </a:pPr>
            <a:r>
              <a:rPr lang="ru-RU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Номинация</a:t>
            </a:r>
            <a:r>
              <a:rPr lang="ru-RU" sz="3200" b="1" spc="175" dirty="0">
                <a:solidFill>
                  <a:srgbClr val="4D4A46"/>
                </a:solidFill>
                <a:latin typeface="Montserrat Bold"/>
              </a:rPr>
              <a:t>: </a:t>
            </a:r>
            <a:endParaRPr lang="en-US" sz="3200" b="1" spc="175" dirty="0">
              <a:solidFill>
                <a:srgbClr val="4D4A46"/>
              </a:solidFill>
              <a:latin typeface="Montserrat Bold"/>
            </a:endParaRPr>
          </a:p>
        </p:txBody>
      </p:sp>
      <p:sp>
        <p:nvSpPr>
          <p:cNvPr id="12" name="TextBox 6"/>
          <p:cNvSpPr txBox="1"/>
          <p:nvPr/>
        </p:nvSpPr>
        <p:spPr>
          <a:xfrm>
            <a:off x="3962400" y="4838700"/>
            <a:ext cx="11002355" cy="42441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499"/>
              </a:lnSpc>
            </a:pPr>
            <a:r>
              <a:rPr lang="ru-RU" sz="2800" b="1" spc="175" dirty="0" smtClean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ТЕКСТ</a:t>
            </a:r>
            <a:endParaRPr lang="en-US" sz="2500" b="1" spc="175" dirty="0">
              <a:solidFill>
                <a:srgbClr val="4D4A46"/>
              </a:solidFill>
              <a:latin typeface="Montserrat Bol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0" y="3314700"/>
            <a:ext cx="18288000" cy="4370774"/>
          </a:xfrm>
          <a:prstGeom prst="rect">
            <a:avLst/>
          </a:prstGeom>
          <a:solidFill>
            <a:srgbClr val="1C94D4">
              <a:alpha val="6666"/>
            </a:srgbClr>
          </a:solidFill>
        </p:spPr>
      </p:sp>
      <p:sp>
        <p:nvSpPr>
          <p:cNvPr id="9" name="TextBox 9"/>
          <p:cNvSpPr txBox="1"/>
          <p:nvPr/>
        </p:nvSpPr>
        <p:spPr>
          <a:xfrm>
            <a:off x="15240000" y="2781300"/>
            <a:ext cx="2612936" cy="192360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5000"/>
              </a:lnSpc>
            </a:pPr>
            <a:r>
              <a:rPr lang="en-US" sz="15000" spc="150" dirty="0" smtClean="0">
                <a:solidFill>
                  <a:srgbClr val="4D4A46">
                    <a:alpha val="9804"/>
                  </a:srgbClr>
                </a:solidFill>
                <a:latin typeface="Gidole Italics"/>
              </a:rPr>
              <a:t>0</a:t>
            </a:r>
            <a:r>
              <a:rPr lang="ru-RU" sz="15000" spc="150" dirty="0" smtClean="0">
                <a:solidFill>
                  <a:srgbClr val="4D4A46">
                    <a:alpha val="9804"/>
                  </a:srgbClr>
                </a:solidFill>
                <a:latin typeface="Gidole Italics"/>
              </a:rPr>
              <a:t>3</a:t>
            </a:r>
            <a:endParaRPr lang="en-US" sz="15000" spc="150" dirty="0">
              <a:solidFill>
                <a:srgbClr val="4D4A46">
                  <a:alpha val="9804"/>
                </a:srgbClr>
              </a:solidFill>
              <a:latin typeface="Gidole Italics"/>
            </a:endParaRPr>
          </a:p>
        </p:txBody>
      </p:sp>
      <p:pic>
        <p:nvPicPr>
          <p:cNvPr id="11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09600" y="142009"/>
            <a:ext cx="2321431" cy="2321431"/>
          </a:xfrm>
          <a:prstGeom prst="rect">
            <a:avLst/>
          </a:prstGeom>
        </p:spPr>
      </p:pic>
      <p:sp>
        <p:nvSpPr>
          <p:cNvPr id="13" name="AutoShape 2"/>
          <p:cNvSpPr/>
          <p:nvPr/>
        </p:nvSpPr>
        <p:spPr>
          <a:xfrm>
            <a:off x="6477000" y="0"/>
            <a:ext cx="11811000" cy="2321431"/>
          </a:xfrm>
          <a:prstGeom prst="rect">
            <a:avLst/>
          </a:prstGeom>
          <a:solidFill>
            <a:srgbClr val="4D4A46">
              <a:alpha val="6666"/>
            </a:srgbClr>
          </a:solidFill>
        </p:spPr>
      </p:sp>
      <p:sp>
        <p:nvSpPr>
          <p:cNvPr id="8" name="TextBox 6"/>
          <p:cNvSpPr txBox="1"/>
          <p:nvPr/>
        </p:nvSpPr>
        <p:spPr>
          <a:xfrm>
            <a:off x="6222309" y="342900"/>
            <a:ext cx="11002355" cy="44884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3499"/>
              </a:lnSpc>
            </a:pPr>
            <a:r>
              <a:rPr lang="ru-RU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Единый региональный конкур</a:t>
            </a:r>
            <a:r>
              <a:rPr lang="en-US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 Самар</a:t>
            </a:r>
            <a:r>
              <a:rPr lang="en-US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кой обла</a:t>
            </a:r>
            <a:r>
              <a:rPr lang="en-US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spc="175" dirty="0" err="1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ти</a:t>
            </a:r>
            <a:endParaRPr lang="en-US" sz="3200" b="1" spc="175" dirty="0">
              <a:solidFill>
                <a:srgbClr val="4D4A4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6"/>
          <p:cNvSpPr txBox="1"/>
          <p:nvPr/>
        </p:nvSpPr>
        <p:spPr>
          <a:xfrm>
            <a:off x="6400800" y="1028700"/>
            <a:ext cx="11002355" cy="44884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499"/>
              </a:lnSpc>
            </a:pPr>
            <a:r>
              <a:rPr lang="ru-RU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Номинация</a:t>
            </a:r>
            <a:r>
              <a:rPr lang="ru-RU" sz="3200" b="1" spc="175" dirty="0">
                <a:solidFill>
                  <a:srgbClr val="4D4A46"/>
                </a:solidFill>
                <a:latin typeface="Montserrat Bold"/>
              </a:rPr>
              <a:t>: </a:t>
            </a:r>
            <a:endParaRPr lang="en-US" sz="3200" b="1" spc="175" dirty="0">
              <a:solidFill>
                <a:srgbClr val="4D4A46"/>
              </a:solidFill>
              <a:latin typeface="Montserrat Bol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0" y="3314700"/>
            <a:ext cx="18288000" cy="4370774"/>
          </a:xfrm>
          <a:prstGeom prst="rect">
            <a:avLst/>
          </a:prstGeom>
          <a:solidFill>
            <a:srgbClr val="1C94D4">
              <a:alpha val="6666"/>
            </a:srgbClr>
          </a:solidFill>
        </p:spPr>
      </p:sp>
      <p:sp>
        <p:nvSpPr>
          <p:cNvPr id="9" name="TextBox 9"/>
          <p:cNvSpPr txBox="1"/>
          <p:nvPr/>
        </p:nvSpPr>
        <p:spPr>
          <a:xfrm>
            <a:off x="15240000" y="2781300"/>
            <a:ext cx="2612936" cy="192360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5000"/>
              </a:lnSpc>
            </a:pPr>
            <a:r>
              <a:rPr lang="en-US" sz="15000" spc="150" dirty="0" smtClean="0">
                <a:solidFill>
                  <a:srgbClr val="4D4A46">
                    <a:alpha val="9804"/>
                  </a:srgbClr>
                </a:solidFill>
                <a:latin typeface="Gidole Italics"/>
              </a:rPr>
              <a:t>0</a:t>
            </a:r>
            <a:r>
              <a:rPr lang="ru-RU" sz="15000" spc="150" dirty="0" smtClean="0">
                <a:solidFill>
                  <a:srgbClr val="4D4A46">
                    <a:alpha val="9804"/>
                  </a:srgbClr>
                </a:solidFill>
                <a:latin typeface="Gidole Italics"/>
              </a:rPr>
              <a:t>4</a:t>
            </a:r>
            <a:endParaRPr lang="en-US" sz="15000" spc="150" dirty="0">
              <a:solidFill>
                <a:srgbClr val="4D4A46">
                  <a:alpha val="9804"/>
                </a:srgbClr>
              </a:solidFill>
              <a:latin typeface="Gidole Italics"/>
            </a:endParaRPr>
          </a:p>
        </p:txBody>
      </p:sp>
      <p:pic>
        <p:nvPicPr>
          <p:cNvPr id="11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09600" y="142009"/>
            <a:ext cx="2321431" cy="2321431"/>
          </a:xfrm>
          <a:prstGeom prst="rect">
            <a:avLst/>
          </a:prstGeom>
        </p:spPr>
      </p:pic>
      <p:sp>
        <p:nvSpPr>
          <p:cNvPr id="13" name="AutoShape 2"/>
          <p:cNvSpPr/>
          <p:nvPr/>
        </p:nvSpPr>
        <p:spPr>
          <a:xfrm>
            <a:off x="6477000" y="0"/>
            <a:ext cx="11811000" cy="2321431"/>
          </a:xfrm>
          <a:prstGeom prst="rect">
            <a:avLst/>
          </a:prstGeom>
          <a:solidFill>
            <a:srgbClr val="4D4A46">
              <a:alpha val="6666"/>
            </a:srgbClr>
          </a:solidFill>
        </p:spPr>
      </p:sp>
      <p:sp>
        <p:nvSpPr>
          <p:cNvPr id="8" name="TextBox 6"/>
          <p:cNvSpPr txBox="1"/>
          <p:nvPr/>
        </p:nvSpPr>
        <p:spPr>
          <a:xfrm>
            <a:off x="6222309" y="342900"/>
            <a:ext cx="11002355" cy="44884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3499"/>
              </a:lnSpc>
            </a:pPr>
            <a:r>
              <a:rPr lang="ru-RU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Единый региональный конкур</a:t>
            </a:r>
            <a:r>
              <a:rPr lang="en-US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 Самар</a:t>
            </a:r>
            <a:r>
              <a:rPr lang="en-US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кой обла</a:t>
            </a:r>
            <a:r>
              <a:rPr lang="en-US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spc="175" dirty="0" err="1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ти</a:t>
            </a:r>
            <a:endParaRPr lang="en-US" sz="3200" b="1" spc="175" dirty="0">
              <a:solidFill>
                <a:srgbClr val="4D4A4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6"/>
          <p:cNvSpPr txBox="1"/>
          <p:nvPr/>
        </p:nvSpPr>
        <p:spPr>
          <a:xfrm>
            <a:off x="6400800" y="1028700"/>
            <a:ext cx="11002355" cy="44884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499"/>
              </a:lnSpc>
            </a:pPr>
            <a:r>
              <a:rPr lang="ru-RU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Номинация</a:t>
            </a:r>
            <a:r>
              <a:rPr lang="ru-RU" sz="3200" b="1" spc="175" dirty="0">
                <a:solidFill>
                  <a:srgbClr val="4D4A46"/>
                </a:solidFill>
                <a:latin typeface="Montserrat Bold"/>
              </a:rPr>
              <a:t>: </a:t>
            </a:r>
            <a:endParaRPr lang="en-US" sz="3200" b="1" spc="175" dirty="0">
              <a:solidFill>
                <a:srgbClr val="4D4A46"/>
              </a:solidFill>
              <a:latin typeface="Montserrat Bol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0" y="3314700"/>
            <a:ext cx="18288000" cy="4370774"/>
          </a:xfrm>
          <a:prstGeom prst="rect">
            <a:avLst/>
          </a:prstGeom>
          <a:solidFill>
            <a:srgbClr val="1C94D4">
              <a:alpha val="6666"/>
            </a:srgbClr>
          </a:solidFill>
        </p:spPr>
      </p:sp>
      <p:sp>
        <p:nvSpPr>
          <p:cNvPr id="9" name="TextBox 9"/>
          <p:cNvSpPr txBox="1"/>
          <p:nvPr/>
        </p:nvSpPr>
        <p:spPr>
          <a:xfrm>
            <a:off x="762000" y="8039100"/>
            <a:ext cx="2612936" cy="192360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5000"/>
              </a:lnSpc>
            </a:pPr>
            <a:r>
              <a:rPr lang="en-US" sz="15000" spc="150" dirty="0" smtClean="0">
                <a:solidFill>
                  <a:srgbClr val="4D4A46">
                    <a:alpha val="9804"/>
                  </a:srgbClr>
                </a:solidFill>
                <a:latin typeface="Gidole Italics"/>
              </a:rPr>
              <a:t>0</a:t>
            </a:r>
            <a:r>
              <a:rPr lang="ru-RU" sz="15000" spc="150" dirty="0" smtClean="0">
                <a:solidFill>
                  <a:srgbClr val="4D4A46">
                    <a:alpha val="9804"/>
                  </a:srgbClr>
                </a:solidFill>
                <a:latin typeface="Gidole Italics"/>
              </a:rPr>
              <a:t>5</a:t>
            </a:r>
            <a:endParaRPr lang="en-US" sz="15000" spc="150" dirty="0">
              <a:solidFill>
                <a:srgbClr val="4D4A46">
                  <a:alpha val="9804"/>
                </a:srgbClr>
              </a:solidFill>
              <a:latin typeface="Gidole Italics"/>
            </a:endParaRPr>
          </a:p>
        </p:txBody>
      </p:sp>
      <p:pic>
        <p:nvPicPr>
          <p:cNvPr id="11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09600" y="142009"/>
            <a:ext cx="2321431" cy="2321431"/>
          </a:xfrm>
          <a:prstGeom prst="rect">
            <a:avLst/>
          </a:prstGeom>
        </p:spPr>
      </p:pic>
      <p:sp>
        <p:nvSpPr>
          <p:cNvPr id="13" name="AutoShape 2"/>
          <p:cNvSpPr/>
          <p:nvPr/>
        </p:nvSpPr>
        <p:spPr>
          <a:xfrm>
            <a:off x="6477000" y="0"/>
            <a:ext cx="11811000" cy="2321431"/>
          </a:xfrm>
          <a:prstGeom prst="rect">
            <a:avLst/>
          </a:prstGeom>
          <a:solidFill>
            <a:srgbClr val="4D4A46">
              <a:alpha val="6666"/>
            </a:srgbClr>
          </a:solidFill>
        </p:spPr>
      </p:sp>
      <p:sp>
        <p:nvSpPr>
          <p:cNvPr id="8" name="TextBox 6"/>
          <p:cNvSpPr txBox="1"/>
          <p:nvPr/>
        </p:nvSpPr>
        <p:spPr>
          <a:xfrm>
            <a:off x="6222309" y="342900"/>
            <a:ext cx="11002355" cy="44884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3499"/>
              </a:lnSpc>
            </a:pPr>
            <a:r>
              <a:rPr lang="ru-RU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Единый региональный конкур</a:t>
            </a:r>
            <a:r>
              <a:rPr lang="en-US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 Самар</a:t>
            </a:r>
            <a:r>
              <a:rPr lang="en-US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кой обла</a:t>
            </a:r>
            <a:r>
              <a:rPr lang="en-US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spc="175" dirty="0" err="1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ти</a:t>
            </a:r>
            <a:endParaRPr lang="en-US" sz="3200" b="1" spc="175" dirty="0">
              <a:solidFill>
                <a:srgbClr val="4D4A4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6"/>
          <p:cNvSpPr txBox="1"/>
          <p:nvPr/>
        </p:nvSpPr>
        <p:spPr>
          <a:xfrm>
            <a:off x="6400800" y="1028700"/>
            <a:ext cx="11002355" cy="44884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499"/>
              </a:lnSpc>
            </a:pPr>
            <a:r>
              <a:rPr lang="ru-RU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Номинация</a:t>
            </a:r>
            <a:r>
              <a:rPr lang="ru-RU" sz="3200" b="1" spc="175" dirty="0">
                <a:solidFill>
                  <a:srgbClr val="4D4A46"/>
                </a:solidFill>
                <a:latin typeface="Montserrat Bold"/>
              </a:rPr>
              <a:t>: </a:t>
            </a:r>
            <a:endParaRPr lang="en-US" sz="3200" b="1" spc="175" dirty="0">
              <a:solidFill>
                <a:srgbClr val="4D4A46"/>
              </a:solidFill>
              <a:latin typeface="Montserrat Bol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 rot="5400000">
            <a:off x="8490554" y="-4243357"/>
            <a:ext cx="1391549" cy="17240059"/>
            <a:chOff x="0" y="0"/>
            <a:chExt cx="4445000" cy="47257501"/>
          </a:xfrm>
        </p:grpSpPr>
        <p:sp>
          <p:nvSpPr>
            <p:cNvPr id="4" name="Freeform 4"/>
            <p:cNvSpPr/>
            <p:nvPr/>
          </p:nvSpPr>
          <p:spPr>
            <a:xfrm>
              <a:off x="0" y="45038811"/>
              <a:ext cx="4445000" cy="2218689"/>
            </a:xfrm>
            <a:custGeom>
              <a:avLst/>
              <a:gdLst/>
              <a:ahLst/>
              <a:cxnLst/>
              <a:rect l="l" t="t" r="r" b="b"/>
              <a:pathLst>
                <a:path w="4445000" h="2218689">
                  <a:moveTo>
                    <a:pt x="4445000" y="1450339"/>
                  </a:moveTo>
                  <a:lnTo>
                    <a:pt x="4445000" y="2218689"/>
                  </a:lnTo>
                  <a:lnTo>
                    <a:pt x="2222500" y="768350"/>
                  </a:lnTo>
                  <a:lnTo>
                    <a:pt x="0" y="2218689"/>
                  </a:lnTo>
                  <a:lnTo>
                    <a:pt x="0" y="1450339"/>
                  </a:lnTo>
                  <a:lnTo>
                    <a:pt x="2222500" y="0"/>
                  </a:lnTo>
                  <a:close/>
                </a:path>
              </a:pathLst>
            </a:custGeom>
            <a:solidFill>
              <a:srgbClr val="0D3858"/>
            </a:solidFill>
          </p:spPr>
        </p:sp>
        <p:sp>
          <p:nvSpPr>
            <p:cNvPr id="5" name="Freeform 5"/>
            <p:cNvSpPr/>
            <p:nvPr/>
          </p:nvSpPr>
          <p:spPr>
            <a:xfrm>
              <a:off x="0" y="0"/>
              <a:ext cx="4445000" cy="46489150"/>
            </a:xfrm>
            <a:custGeom>
              <a:avLst/>
              <a:gdLst/>
              <a:ahLst/>
              <a:cxnLst/>
              <a:rect l="l" t="t" r="r" b="b"/>
              <a:pathLst>
                <a:path w="4445000" h="46489150">
                  <a:moveTo>
                    <a:pt x="4445000" y="0"/>
                  </a:moveTo>
                  <a:lnTo>
                    <a:pt x="4445000" y="46489150"/>
                  </a:lnTo>
                  <a:lnTo>
                    <a:pt x="2222500" y="45038811"/>
                  </a:lnTo>
                  <a:lnTo>
                    <a:pt x="0" y="464891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C94D4"/>
            </a:solidFill>
          </p:spPr>
        </p:sp>
      </p:grpSp>
      <p:sp>
        <p:nvSpPr>
          <p:cNvPr id="8" name="TextBox 8"/>
          <p:cNvSpPr txBox="1"/>
          <p:nvPr/>
        </p:nvSpPr>
        <p:spPr>
          <a:xfrm>
            <a:off x="4612046" y="4154336"/>
            <a:ext cx="12755324" cy="44467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750"/>
              </a:lnSpc>
              <a:spcBef>
                <a:spcPct val="0"/>
              </a:spcBef>
            </a:pPr>
            <a:endParaRPr lang="en-US" sz="2500" b="1" spc="25" dirty="0">
              <a:solidFill>
                <a:srgbClr val="FFFFFF"/>
              </a:solidFill>
              <a:latin typeface="Montserrat Bold" panose="020B0604020202020204" charset="-52"/>
            </a:endParaRPr>
          </a:p>
        </p:txBody>
      </p:sp>
      <p:sp>
        <p:nvSpPr>
          <p:cNvPr id="25" name="AutoShape 2"/>
          <p:cNvSpPr/>
          <p:nvPr/>
        </p:nvSpPr>
        <p:spPr>
          <a:xfrm>
            <a:off x="6705600" y="0"/>
            <a:ext cx="11811000" cy="2321431"/>
          </a:xfrm>
          <a:prstGeom prst="rect">
            <a:avLst/>
          </a:prstGeom>
          <a:solidFill>
            <a:srgbClr val="4D4A46">
              <a:alpha val="6666"/>
            </a:srgbClr>
          </a:solidFill>
        </p:spPr>
      </p:sp>
      <p:sp>
        <p:nvSpPr>
          <p:cNvPr id="15" name="TextBox 15"/>
          <p:cNvSpPr txBox="1"/>
          <p:nvPr/>
        </p:nvSpPr>
        <p:spPr>
          <a:xfrm>
            <a:off x="566299" y="8205647"/>
            <a:ext cx="2384336" cy="192360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000"/>
              </a:lnSpc>
            </a:pPr>
            <a:r>
              <a:rPr lang="en-US" sz="15000" spc="150" dirty="0" smtClean="0">
                <a:solidFill>
                  <a:srgbClr val="4D4A46">
                    <a:alpha val="9804"/>
                  </a:srgbClr>
                </a:solidFill>
                <a:latin typeface="Gidole Italics"/>
              </a:rPr>
              <a:t>0</a:t>
            </a:r>
            <a:r>
              <a:rPr lang="ru-RU" sz="15000" spc="150" dirty="0" smtClean="0">
                <a:solidFill>
                  <a:srgbClr val="4D4A46">
                    <a:alpha val="9804"/>
                  </a:srgbClr>
                </a:solidFill>
                <a:latin typeface="Gidole Italics"/>
              </a:rPr>
              <a:t>6</a:t>
            </a:r>
            <a:endParaRPr lang="en-US" sz="15000" spc="150" dirty="0">
              <a:solidFill>
                <a:srgbClr val="4D4A46">
                  <a:alpha val="9804"/>
                </a:srgbClr>
              </a:solidFill>
              <a:latin typeface="Gidole Italics"/>
            </a:endParaRPr>
          </a:p>
        </p:txBody>
      </p:sp>
      <p:pic>
        <p:nvPicPr>
          <p:cNvPr id="22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33283" y="109345"/>
            <a:ext cx="2321431" cy="2321431"/>
          </a:xfrm>
          <a:prstGeom prst="rect">
            <a:avLst/>
          </a:prstGeom>
        </p:spPr>
      </p:pic>
      <p:sp>
        <p:nvSpPr>
          <p:cNvPr id="14" name="TextBox 6"/>
          <p:cNvSpPr txBox="1"/>
          <p:nvPr/>
        </p:nvSpPr>
        <p:spPr>
          <a:xfrm>
            <a:off x="6222309" y="342900"/>
            <a:ext cx="11002355" cy="44884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3499"/>
              </a:lnSpc>
            </a:pPr>
            <a:r>
              <a:rPr lang="ru-RU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Единый региональный конкур</a:t>
            </a:r>
            <a:r>
              <a:rPr lang="en-US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 Самар</a:t>
            </a:r>
            <a:r>
              <a:rPr lang="en-US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кой обла</a:t>
            </a:r>
            <a:r>
              <a:rPr lang="en-US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spc="175" dirty="0" err="1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ти</a:t>
            </a:r>
            <a:endParaRPr lang="en-US" sz="3200" b="1" spc="175" dirty="0">
              <a:solidFill>
                <a:srgbClr val="4D4A4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6"/>
          <p:cNvSpPr txBox="1"/>
          <p:nvPr/>
        </p:nvSpPr>
        <p:spPr>
          <a:xfrm>
            <a:off x="6400800" y="1028700"/>
            <a:ext cx="11002355" cy="44884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499"/>
              </a:lnSpc>
            </a:pPr>
            <a:r>
              <a:rPr lang="ru-RU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Номинация</a:t>
            </a:r>
            <a:r>
              <a:rPr lang="ru-RU" sz="3200" b="1" spc="175" dirty="0">
                <a:solidFill>
                  <a:srgbClr val="4D4A46"/>
                </a:solidFill>
                <a:latin typeface="Montserrat Bold"/>
              </a:rPr>
              <a:t>: </a:t>
            </a:r>
            <a:endParaRPr lang="en-US" sz="3200" b="1" spc="175" dirty="0">
              <a:solidFill>
                <a:srgbClr val="4D4A46"/>
              </a:solidFill>
              <a:latin typeface="Montserrat Bold"/>
            </a:endParaRPr>
          </a:p>
        </p:txBody>
      </p:sp>
      <p:sp>
        <p:nvSpPr>
          <p:cNvPr id="12" name="TextBox 6"/>
          <p:cNvSpPr txBox="1"/>
          <p:nvPr/>
        </p:nvSpPr>
        <p:spPr>
          <a:xfrm>
            <a:off x="2057400" y="4152900"/>
            <a:ext cx="11002355" cy="42441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499"/>
              </a:lnSpc>
            </a:pPr>
            <a:r>
              <a:rPr lang="ru-RU" sz="2800" b="1" spc="175" dirty="0" smtClean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ТЕКСТ</a:t>
            </a:r>
            <a:endParaRPr lang="en-US" sz="2500" b="1" spc="175" dirty="0">
              <a:solidFill>
                <a:srgbClr val="4D4A46"/>
              </a:solidFill>
              <a:latin typeface="Montserrat Bold"/>
            </a:endParaRPr>
          </a:p>
        </p:txBody>
      </p:sp>
      <p:sp>
        <p:nvSpPr>
          <p:cNvPr id="16" name="TextBox 6"/>
          <p:cNvSpPr txBox="1"/>
          <p:nvPr/>
        </p:nvSpPr>
        <p:spPr>
          <a:xfrm>
            <a:off x="8610601" y="6591300"/>
            <a:ext cx="6934200" cy="44884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499"/>
              </a:lnSpc>
            </a:pPr>
            <a:r>
              <a:rPr lang="ru-RU" sz="2800" b="1" spc="175" dirty="0" smtClean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ТЕКСТ</a:t>
            </a:r>
            <a:endParaRPr lang="en-US" sz="2500" b="1" spc="175" dirty="0">
              <a:solidFill>
                <a:srgbClr val="4D4A46"/>
              </a:solidFill>
              <a:latin typeface="Montserrat Bol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9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 rot="10721784">
            <a:off x="829686" y="6742292"/>
            <a:ext cx="658563" cy="662174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 rot="10721784">
            <a:off x="829687" y="4727398"/>
            <a:ext cx="658563" cy="662174"/>
          </a:xfrm>
          <a:prstGeom prst="rect">
            <a:avLst/>
          </a:prstGeom>
        </p:spPr>
      </p:pic>
      <p:pic>
        <p:nvPicPr>
          <p:cNvPr id="11" name="Picture 1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 rot="10721784">
            <a:off x="829688" y="3828154"/>
            <a:ext cx="658563" cy="662174"/>
          </a:xfrm>
          <a:prstGeom prst="rect">
            <a:avLst/>
          </a:prstGeom>
        </p:spPr>
      </p:pic>
      <p:pic>
        <p:nvPicPr>
          <p:cNvPr id="12" name="Picture 1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 rot="10721784">
            <a:off x="829859" y="5802299"/>
            <a:ext cx="673984" cy="677680"/>
          </a:xfrm>
          <a:prstGeom prst="rect">
            <a:avLst/>
          </a:prstGeom>
        </p:spPr>
      </p:pic>
      <p:sp>
        <p:nvSpPr>
          <p:cNvPr id="26" name="AutoShape 2"/>
          <p:cNvSpPr/>
          <p:nvPr/>
        </p:nvSpPr>
        <p:spPr>
          <a:xfrm>
            <a:off x="6477000" y="0"/>
            <a:ext cx="11811000" cy="2321431"/>
          </a:xfrm>
          <a:prstGeom prst="rect">
            <a:avLst/>
          </a:prstGeom>
          <a:solidFill>
            <a:srgbClr val="4D4A46">
              <a:alpha val="6666"/>
            </a:srgbClr>
          </a:solidFill>
        </p:spPr>
      </p:sp>
      <p:sp>
        <p:nvSpPr>
          <p:cNvPr id="16" name="TextBox 16"/>
          <p:cNvSpPr txBox="1"/>
          <p:nvPr/>
        </p:nvSpPr>
        <p:spPr>
          <a:xfrm>
            <a:off x="15163800" y="3197439"/>
            <a:ext cx="2384336" cy="192360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000"/>
              </a:lnSpc>
            </a:pPr>
            <a:r>
              <a:rPr lang="en-US" sz="15000" spc="150" dirty="0" smtClean="0">
                <a:solidFill>
                  <a:srgbClr val="4D4A46">
                    <a:alpha val="9804"/>
                  </a:srgbClr>
                </a:solidFill>
                <a:latin typeface="Gidole Italics"/>
              </a:rPr>
              <a:t>0</a:t>
            </a:r>
            <a:r>
              <a:rPr lang="ru-RU" sz="15000" spc="150" dirty="0" smtClean="0">
                <a:solidFill>
                  <a:srgbClr val="4D4A46">
                    <a:alpha val="9804"/>
                  </a:srgbClr>
                </a:solidFill>
                <a:latin typeface="Gidole Italics"/>
              </a:rPr>
              <a:t>7</a:t>
            </a:r>
            <a:endParaRPr lang="en-US" sz="15000" spc="150" dirty="0">
              <a:solidFill>
                <a:srgbClr val="4D4A46">
                  <a:alpha val="9804"/>
                </a:srgbClr>
              </a:solidFill>
              <a:latin typeface="Gidole Italics"/>
            </a:endParaRPr>
          </a:p>
        </p:txBody>
      </p:sp>
      <p:pic>
        <p:nvPicPr>
          <p:cNvPr id="24" name="Pictur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33283" y="109345"/>
            <a:ext cx="2321431" cy="2321431"/>
          </a:xfrm>
          <a:prstGeom prst="rect">
            <a:avLst/>
          </a:prstGeom>
        </p:spPr>
      </p:pic>
      <p:sp>
        <p:nvSpPr>
          <p:cNvPr id="13" name="TextBox 6"/>
          <p:cNvSpPr txBox="1"/>
          <p:nvPr/>
        </p:nvSpPr>
        <p:spPr>
          <a:xfrm>
            <a:off x="6222309" y="342900"/>
            <a:ext cx="11002355" cy="44884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3499"/>
              </a:lnSpc>
            </a:pPr>
            <a:r>
              <a:rPr lang="ru-RU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Единый региональный конкур</a:t>
            </a:r>
            <a:r>
              <a:rPr lang="en-US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 Самар</a:t>
            </a:r>
            <a:r>
              <a:rPr lang="en-US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кой обла</a:t>
            </a:r>
            <a:r>
              <a:rPr lang="en-US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spc="175" dirty="0" err="1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ти</a:t>
            </a:r>
            <a:endParaRPr lang="en-US" sz="3200" b="1" spc="175" dirty="0">
              <a:solidFill>
                <a:srgbClr val="4D4A4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6"/>
          <p:cNvSpPr txBox="1"/>
          <p:nvPr/>
        </p:nvSpPr>
        <p:spPr>
          <a:xfrm>
            <a:off x="6400800" y="1028700"/>
            <a:ext cx="11002355" cy="44884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499"/>
              </a:lnSpc>
            </a:pPr>
            <a:r>
              <a:rPr lang="ru-RU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Номинация</a:t>
            </a:r>
            <a:r>
              <a:rPr lang="ru-RU" sz="3200" b="1" spc="175" dirty="0">
                <a:solidFill>
                  <a:srgbClr val="4D4A46"/>
                </a:solidFill>
                <a:latin typeface="Montserrat Bold"/>
              </a:rPr>
              <a:t>: </a:t>
            </a:r>
            <a:endParaRPr lang="en-US" sz="3200" b="1" spc="175" dirty="0">
              <a:solidFill>
                <a:srgbClr val="4D4A46"/>
              </a:solidFill>
              <a:latin typeface="Montserrat Bold"/>
            </a:endParaRPr>
          </a:p>
        </p:txBody>
      </p:sp>
      <p:sp>
        <p:nvSpPr>
          <p:cNvPr id="14" name="TextBox 6"/>
          <p:cNvSpPr txBox="1"/>
          <p:nvPr/>
        </p:nvSpPr>
        <p:spPr>
          <a:xfrm>
            <a:off x="2590800" y="3848100"/>
            <a:ext cx="11002355" cy="42441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499"/>
              </a:lnSpc>
            </a:pPr>
            <a:r>
              <a:rPr lang="ru-RU" sz="2800" b="1" spc="175" dirty="0" smtClean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ТЕКСТ</a:t>
            </a:r>
            <a:endParaRPr lang="en-US" sz="2500" b="1" spc="175" dirty="0">
              <a:solidFill>
                <a:srgbClr val="4D4A46"/>
              </a:solidFill>
              <a:latin typeface="Montserrat Bol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AutoShape 2"/>
          <p:cNvSpPr/>
          <p:nvPr/>
        </p:nvSpPr>
        <p:spPr>
          <a:xfrm>
            <a:off x="6477000" y="0"/>
            <a:ext cx="11811000" cy="2321431"/>
          </a:xfrm>
          <a:prstGeom prst="rect">
            <a:avLst/>
          </a:prstGeom>
          <a:solidFill>
            <a:srgbClr val="4D4A46">
              <a:alpha val="6666"/>
            </a:srgbClr>
          </a:solidFill>
        </p:spPr>
      </p:sp>
      <p:sp>
        <p:nvSpPr>
          <p:cNvPr id="15" name="TextBox 15"/>
          <p:cNvSpPr txBox="1"/>
          <p:nvPr/>
        </p:nvSpPr>
        <p:spPr>
          <a:xfrm>
            <a:off x="566299" y="8205647"/>
            <a:ext cx="2384336" cy="192360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000"/>
              </a:lnSpc>
            </a:pPr>
            <a:r>
              <a:rPr lang="en-US" sz="15000" spc="150" dirty="0" smtClean="0">
                <a:solidFill>
                  <a:srgbClr val="4D4A46">
                    <a:alpha val="9804"/>
                  </a:srgbClr>
                </a:solidFill>
                <a:latin typeface="Gidole Italics"/>
              </a:rPr>
              <a:t>0</a:t>
            </a:r>
            <a:r>
              <a:rPr lang="ru-RU" sz="15000" spc="150" dirty="0" smtClean="0">
                <a:solidFill>
                  <a:srgbClr val="4D4A46">
                    <a:alpha val="9804"/>
                  </a:srgbClr>
                </a:solidFill>
                <a:latin typeface="Gidole Italics"/>
              </a:rPr>
              <a:t>8</a:t>
            </a:r>
            <a:endParaRPr lang="en-US" sz="15000" spc="150" dirty="0">
              <a:solidFill>
                <a:srgbClr val="4D4A46">
                  <a:alpha val="9804"/>
                </a:srgbClr>
              </a:solidFill>
              <a:latin typeface="Gidole Italics"/>
            </a:endParaRPr>
          </a:p>
        </p:txBody>
      </p:sp>
      <p:pic>
        <p:nvPicPr>
          <p:cNvPr id="22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33283" y="109345"/>
            <a:ext cx="2321431" cy="2321431"/>
          </a:xfrm>
          <a:prstGeom prst="rect">
            <a:avLst/>
          </a:prstGeom>
        </p:spPr>
      </p:pic>
      <p:sp>
        <p:nvSpPr>
          <p:cNvPr id="14" name="TextBox 6"/>
          <p:cNvSpPr txBox="1"/>
          <p:nvPr/>
        </p:nvSpPr>
        <p:spPr>
          <a:xfrm>
            <a:off x="6222309" y="342900"/>
            <a:ext cx="11002355" cy="44884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3499"/>
              </a:lnSpc>
            </a:pPr>
            <a:r>
              <a:rPr lang="ru-RU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Единый региональный конкур</a:t>
            </a:r>
            <a:r>
              <a:rPr lang="en-US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 Самар</a:t>
            </a:r>
            <a:r>
              <a:rPr lang="en-US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кой обла</a:t>
            </a:r>
            <a:r>
              <a:rPr lang="en-US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spc="175" dirty="0" err="1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ти</a:t>
            </a:r>
            <a:endParaRPr lang="en-US" sz="3200" b="1" spc="175" dirty="0">
              <a:solidFill>
                <a:srgbClr val="4D4A4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6"/>
          <p:cNvSpPr txBox="1"/>
          <p:nvPr/>
        </p:nvSpPr>
        <p:spPr>
          <a:xfrm>
            <a:off x="6400800" y="1028700"/>
            <a:ext cx="11002355" cy="44884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499"/>
              </a:lnSpc>
            </a:pPr>
            <a:r>
              <a:rPr lang="ru-RU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Номинация</a:t>
            </a:r>
            <a:r>
              <a:rPr lang="ru-RU" sz="3200" b="1" spc="175" dirty="0">
                <a:solidFill>
                  <a:srgbClr val="4D4A46"/>
                </a:solidFill>
                <a:latin typeface="Montserrat Bold"/>
              </a:rPr>
              <a:t>:</a:t>
            </a:r>
            <a:r>
              <a:rPr lang="ru-RU" sz="2500" b="1" spc="175" dirty="0">
                <a:solidFill>
                  <a:srgbClr val="4D4A46"/>
                </a:solidFill>
                <a:latin typeface="Montserrat Bold"/>
              </a:rPr>
              <a:t> </a:t>
            </a:r>
            <a:endParaRPr lang="en-US" sz="2500" b="1" spc="175" dirty="0">
              <a:solidFill>
                <a:srgbClr val="4D4A46"/>
              </a:solidFill>
              <a:latin typeface="Montserrat Bold"/>
            </a:endParaRPr>
          </a:p>
        </p:txBody>
      </p:sp>
      <p:sp>
        <p:nvSpPr>
          <p:cNvPr id="11" name="TextBox 8"/>
          <p:cNvSpPr txBox="1"/>
          <p:nvPr/>
        </p:nvSpPr>
        <p:spPr>
          <a:xfrm>
            <a:off x="4612046" y="4154336"/>
            <a:ext cx="12755324" cy="44467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750"/>
              </a:lnSpc>
              <a:spcBef>
                <a:spcPct val="0"/>
              </a:spcBef>
            </a:pPr>
            <a:endParaRPr lang="en-US" sz="2500" b="1" spc="25" dirty="0">
              <a:solidFill>
                <a:srgbClr val="FFFFFF"/>
              </a:solidFill>
              <a:latin typeface="Montserrat Bold" panose="020B0604020202020204" charset="-5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9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 rot="10721784">
            <a:off x="829686" y="6742292"/>
            <a:ext cx="658563" cy="662174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 rot="10721784">
            <a:off x="829687" y="4727398"/>
            <a:ext cx="658563" cy="662174"/>
          </a:xfrm>
          <a:prstGeom prst="rect">
            <a:avLst/>
          </a:prstGeom>
        </p:spPr>
      </p:pic>
      <p:pic>
        <p:nvPicPr>
          <p:cNvPr id="11" name="Picture 1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 rot="10721784">
            <a:off x="829688" y="3828154"/>
            <a:ext cx="658563" cy="662174"/>
          </a:xfrm>
          <a:prstGeom prst="rect">
            <a:avLst/>
          </a:prstGeom>
        </p:spPr>
      </p:pic>
      <p:pic>
        <p:nvPicPr>
          <p:cNvPr id="12" name="Picture 1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 rot="10721784">
            <a:off x="829859" y="5802299"/>
            <a:ext cx="673984" cy="677680"/>
          </a:xfrm>
          <a:prstGeom prst="rect">
            <a:avLst/>
          </a:prstGeom>
        </p:spPr>
      </p:pic>
      <p:sp>
        <p:nvSpPr>
          <p:cNvPr id="26" name="AutoShape 2"/>
          <p:cNvSpPr/>
          <p:nvPr/>
        </p:nvSpPr>
        <p:spPr>
          <a:xfrm>
            <a:off x="6477000" y="0"/>
            <a:ext cx="11811000" cy="2321431"/>
          </a:xfrm>
          <a:prstGeom prst="rect">
            <a:avLst/>
          </a:prstGeom>
          <a:solidFill>
            <a:srgbClr val="4D4A46">
              <a:alpha val="6666"/>
            </a:srgbClr>
          </a:solidFill>
        </p:spPr>
      </p:sp>
      <p:sp>
        <p:nvSpPr>
          <p:cNvPr id="16" name="TextBox 16"/>
          <p:cNvSpPr txBox="1"/>
          <p:nvPr/>
        </p:nvSpPr>
        <p:spPr>
          <a:xfrm>
            <a:off x="15163800" y="3197439"/>
            <a:ext cx="2384336" cy="192360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000"/>
              </a:lnSpc>
            </a:pPr>
            <a:r>
              <a:rPr lang="en-US" sz="15000" spc="150" dirty="0" smtClean="0">
                <a:solidFill>
                  <a:srgbClr val="4D4A46">
                    <a:alpha val="9804"/>
                  </a:srgbClr>
                </a:solidFill>
                <a:latin typeface="Gidole Italics"/>
              </a:rPr>
              <a:t>0</a:t>
            </a:r>
            <a:r>
              <a:rPr lang="ru-RU" sz="15000" spc="150" dirty="0" smtClean="0">
                <a:solidFill>
                  <a:srgbClr val="4D4A46">
                    <a:alpha val="9804"/>
                  </a:srgbClr>
                </a:solidFill>
                <a:latin typeface="Gidole Italics"/>
              </a:rPr>
              <a:t>9</a:t>
            </a:r>
            <a:endParaRPr lang="en-US" sz="15000" spc="150" dirty="0">
              <a:solidFill>
                <a:srgbClr val="4D4A46">
                  <a:alpha val="9804"/>
                </a:srgbClr>
              </a:solidFill>
              <a:latin typeface="Gidole Italics"/>
            </a:endParaRPr>
          </a:p>
        </p:txBody>
      </p:sp>
      <p:pic>
        <p:nvPicPr>
          <p:cNvPr id="24" name="Pictur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33283" y="109345"/>
            <a:ext cx="2321431" cy="2321431"/>
          </a:xfrm>
          <a:prstGeom prst="rect">
            <a:avLst/>
          </a:prstGeom>
        </p:spPr>
      </p:pic>
      <p:sp>
        <p:nvSpPr>
          <p:cNvPr id="13" name="TextBox 6"/>
          <p:cNvSpPr txBox="1"/>
          <p:nvPr/>
        </p:nvSpPr>
        <p:spPr>
          <a:xfrm>
            <a:off x="6222309" y="342900"/>
            <a:ext cx="11002355" cy="44884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3499"/>
              </a:lnSpc>
            </a:pPr>
            <a:r>
              <a:rPr lang="ru-RU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Единый региональный конкур</a:t>
            </a:r>
            <a:r>
              <a:rPr lang="en-US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 Самар</a:t>
            </a:r>
            <a:r>
              <a:rPr lang="en-US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кой обла</a:t>
            </a:r>
            <a:r>
              <a:rPr lang="en-US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spc="175" dirty="0" err="1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ти</a:t>
            </a:r>
            <a:endParaRPr lang="en-US" sz="3200" b="1" spc="175" dirty="0">
              <a:solidFill>
                <a:srgbClr val="4D4A4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6"/>
          <p:cNvSpPr txBox="1"/>
          <p:nvPr/>
        </p:nvSpPr>
        <p:spPr>
          <a:xfrm>
            <a:off x="6400800" y="1028700"/>
            <a:ext cx="11002355" cy="44884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499"/>
              </a:lnSpc>
            </a:pPr>
            <a:r>
              <a:rPr lang="ru-RU" sz="3200" b="1" spc="175" dirty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Номинация</a:t>
            </a:r>
            <a:r>
              <a:rPr lang="ru-RU" sz="3200" b="1" spc="175" dirty="0">
                <a:solidFill>
                  <a:srgbClr val="4D4A46"/>
                </a:solidFill>
                <a:latin typeface="Montserrat Bold"/>
              </a:rPr>
              <a:t>:</a:t>
            </a:r>
            <a:r>
              <a:rPr lang="ru-RU" sz="2500" b="1" spc="175" dirty="0">
                <a:solidFill>
                  <a:srgbClr val="4D4A46"/>
                </a:solidFill>
                <a:latin typeface="Montserrat Bold"/>
              </a:rPr>
              <a:t> </a:t>
            </a:r>
            <a:endParaRPr lang="en-US" sz="2500" b="1" spc="175" dirty="0">
              <a:solidFill>
                <a:srgbClr val="4D4A46"/>
              </a:solidFill>
              <a:latin typeface="Montserrat Bold"/>
            </a:endParaRPr>
          </a:p>
        </p:txBody>
      </p:sp>
      <p:sp>
        <p:nvSpPr>
          <p:cNvPr id="14" name="TextBox 6"/>
          <p:cNvSpPr txBox="1"/>
          <p:nvPr/>
        </p:nvSpPr>
        <p:spPr>
          <a:xfrm>
            <a:off x="2590801" y="3848100"/>
            <a:ext cx="8229600" cy="44884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499"/>
              </a:lnSpc>
            </a:pPr>
            <a:r>
              <a:rPr lang="ru-RU" sz="2800" b="1" spc="175" dirty="0" smtClean="0">
                <a:solidFill>
                  <a:srgbClr val="4D4A46"/>
                </a:solidFill>
                <a:latin typeface="Times New Roman" pitchFamily="18" charset="0"/>
                <a:cs typeface="Times New Roman" pitchFamily="18" charset="0"/>
              </a:rPr>
              <a:t>ТЕКСТ</a:t>
            </a:r>
            <a:endParaRPr lang="en-US" sz="2500" b="1" spc="175" dirty="0">
              <a:solidFill>
                <a:srgbClr val="4D4A46"/>
              </a:solidFill>
              <a:latin typeface="Montserrat 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153</Words>
  <Application>Microsoft Office PowerPoint</Application>
  <PresentationFormat>Произвольный</PresentationFormat>
  <Paragraphs>43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Calibri</vt:lpstr>
      <vt:lpstr>Gidole Italics</vt:lpstr>
      <vt:lpstr>Times New Roman</vt:lpstr>
      <vt:lpstr>Arial</vt:lpstr>
      <vt:lpstr>Montserrat Bold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Единый Региональный Конкурс</dc:title>
  <dc:creator>Панкратова Татьяна Владимировна</dc:creator>
  <cp:lastModifiedBy>Панкратова Татьяна Владимировна</cp:lastModifiedBy>
  <cp:revision>58</cp:revision>
  <cp:lastPrinted>2020-08-13T05:54:37Z</cp:lastPrinted>
  <dcterms:created xsi:type="dcterms:W3CDTF">2006-08-16T00:00:00Z</dcterms:created>
  <dcterms:modified xsi:type="dcterms:W3CDTF">2020-08-13T09:44:19Z</dcterms:modified>
  <dc:identifier>DAEC38e-NDE</dc:identifier>
</cp:coreProperties>
</file>