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  <p:sldMasterId id="2147483701" r:id="rId2"/>
    <p:sldMasterId id="2147483714" r:id="rId3"/>
    <p:sldMasterId id="2147483727" r:id="rId4"/>
  </p:sldMasterIdLst>
  <p:notesMasterIdLst>
    <p:notesMasterId r:id="rId9"/>
  </p:notesMasterIdLst>
  <p:handoutMasterIdLst>
    <p:handoutMasterId r:id="rId10"/>
  </p:handoutMasterIdLst>
  <p:sldIdLst>
    <p:sldId id="474" r:id="rId5"/>
    <p:sldId id="478" r:id="rId6"/>
    <p:sldId id="479" r:id="rId7"/>
    <p:sldId id="480" r:id="rId8"/>
  </p:sldIdLst>
  <p:sldSz cx="9144000" cy="5143500" type="screen16x9"/>
  <p:notesSz cx="6808788" cy="9940925"/>
  <p:defaultTextStyle>
    <a:defPPr>
      <a:defRPr lang="ru-RU"/>
    </a:defPPr>
    <a:lvl1pPr marL="0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47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294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441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588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735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882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029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176" algn="l" defTabSz="8162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52" userDrawn="1">
          <p15:clr>
            <a:srgbClr val="A4A3A4"/>
          </p15:clr>
        </p15:guide>
        <p15:guide id="2" pos="32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D1FA"/>
    <a:srgbClr val="006600"/>
    <a:srgbClr val="7EC234"/>
    <a:srgbClr val="2470AE"/>
    <a:srgbClr val="FF4B4B"/>
    <a:srgbClr val="EF435A"/>
    <a:srgbClr val="636266"/>
    <a:srgbClr val="636200"/>
    <a:srgbClr val="3399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49" autoAdjust="0"/>
    <p:restoredTop sz="94660" autoAdjust="0"/>
  </p:normalViewPr>
  <p:slideViewPr>
    <p:cSldViewPr snapToGrid="0">
      <p:cViewPr>
        <p:scale>
          <a:sx n="133" d="100"/>
          <a:sy n="133" d="100"/>
        </p:scale>
        <p:origin x="-66" y="3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C720C5-8635-4A54-A47B-A2A5C9F76C81}" type="doc">
      <dgm:prSet loTypeId="urn:microsoft.com/office/officeart/2005/8/layout/hierarchy4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126B639-B440-4B07-BE6E-520924694E91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Уведомление об исчисленных суммах: </a:t>
          </a:r>
        </a:p>
        <a:p>
          <a:pPr algn="just"/>
          <a:r>
            <a:rPr lang="ru-RU" sz="15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НДФЛ НА </a:t>
          </a:r>
          <a:r>
            <a:rPr lang="ru-RU" sz="15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(с доходов, выплаченных за период с 01.01.2023 - 22.01.2023)</a:t>
          </a:r>
        </a:p>
      </dgm:t>
    </dgm:pt>
    <dgm:pt modelId="{9FA9A669-2933-4D1F-85CF-D33247556FAD}" type="parTrans" cxnId="{3B8470FA-2EC0-4184-B7B0-F416846C601B}">
      <dgm:prSet/>
      <dgm:spPr/>
      <dgm:t>
        <a:bodyPr/>
        <a:lstStyle/>
        <a:p>
          <a:endParaRPr lang="ru-RU"/>
        </a:p>
      </dgm:t>
    </dgm:pt>
    <dgm:pt modelId="{3C3D1507-DA75-420D-A8E3-5C1D0A13F323}" type="sibTrans" cxnId="{3B8470FA-2EC0-4184-B7B0-F416846C601B}">
      <dgm:prSet/>
      <dgm:spPr/>
      <dgm:t>
        <a:bodyPr/>
        <a:lstStyle/>
        <a:p>
          <a:endParaRPr lang="ru-RU"/>
        </a:p>
      </dgm:t>
    </dgm:pt>
    <dgm:pt modelId="{62A55236-BF1C-49A3-8AE2-EADEAC4A7E92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 sz="14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Расчет по страховым взносам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 2022 </a:t>
          </a:r>
        </a:p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Декларации по НДС, ВН </a:t>
          </a:r>
          <a:r>
            <a: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4 квартал 2022</a:t>
          </a:r>
        </a:p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Декларации по НДПИ, ИБ, акцизы</a:t>
          </a:r>
          <a:r>
            <a: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 декабрь 2022</a:t>
          </a:r>
          <a:endParaRPr lang="ru-RU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1900" dirty="0"/>
        </a:p>
      </dgm:t>
    </dgm:pt>
    <dgm:pt modelId="{5D72F793-B74C-4103-B743-6255B2F37757}" type="parTrans" cxnId="{4F897377-71CA-4B70-B383-EB9516230DDD}">
      <dgm:prSet/>
      <dgm:spPr/>
      <dgm:t>
        <a:bodyPr/>
        <a:lstStyle/>
        <a:p>
          <a:endParaRPr lang="ru-RU"/>
        </a:p>
      </dgm:t>
    </dgm:pt>
    <dgm:pt modelId="{ED0008C1-CFEC-4AE8-BD8C-7FF0E6CB22BC}" type="sibTrans" cxnId="{4F897377-71CA-4B70-B383-EB9516230DDD}">
      <dgm:prSet/>
      <dgm:spPr/>
      <dgm:t>
        <a:bodyPr/>
        <a:lstStyle/>
        <a:p>
          <a:endParaRPr lang="ru-RU"/>
        </a:p>
      </dgm:t>
    </dgm:pt>
    <dgm:pt modelId="{834D634D-27CD-4360-83D9-C229DB8E1DD1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7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СРОК ПРЕДСТАВЛЕНИЯ </a:t>
          </a:r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налоговый орган:</a:t>
          </a:r>
          <a:endParaRPr lang="ru-RU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1D1B55-6F95-45F7-A7AA-FBCB26F12CB9}" type="parTrans" cxnId="{2BDA41E3-721E-4ACE-AD96-F2CF0BC88F5B}">
      <dgm:prSet/>
      <dgm:spPr/>
      <dgm:t>
        <a:bodyPr/>
        <a:lstStyle/>
        <a:p>
          <a:endParaRPr lang="ru-RU"/>
        </a:p>
      </dgm:t>
    </dgm:pt>
    <dgm:pt modelId="{7C4609C9-018B-4990-B9BA-EE23177AF7C4}" type="sibTrans" cxnId="{2BDA41E3-721E-4ACE-AD96-F2CF0BC88F5B}">
      <dgm:prSet/>
      <dgm:spPr/>
      <dgm:t>
        <a:bodyPr/>
        <a:lstStyle/>
        <a:p>
          <a:endParaRPr lang="ru-RU"/>
        </a:p>
      </dgm:t>
    </dgm:pt>
    <dgm:pt modelId="{C74DFE90-C81B-47D9-B689-9D925CA7AB20}" type="pres">
      <dgm:prSet presAssocID="{14C720C5-8635-4A54-A47B-A2A5C9F76C8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8BAC32D-328F-4B42-B73C-11FACDC72998}" type="pres">
      <dgm:prSet presAssocID="{834D634D-27CD-4360-83D9-C229DB8E1DD1}" presName="vertOne" presStyleCnt="0"/>
      <dgm:spPr/>
    </dgm:pt>
    <dgm:pt modelId="{092E0380-5861-48F5-B1C6-4EAD624EFCDA}" type="pres">
      <dgm:prSet presAssocID="{834D634D-27CD-4360-83D9-C229DB8E1DD1}" presName="txOne" presStyleLbl="node0" presStyleIdx="0" presStyleCnt="1" custScaleY="38826" custLinFactNeighborX="865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27D837-C087-494C-A9EF-C61127156283}" type="pres">
      <dgm:prSet presAssocID="{834D634D-27CD-4360-83D9-C229DB8E1DD1}" presName="parTransOne" presStyleCnt="0"/>
      <dgm:spPr/>
    </dgm:pt>
    <dgm:pt modelId="{5C5581B0-57D0-4EC6-A906-566CBAA39973}" type="pres">
      <dgm:prSet presAssocID="{834D634D-27CD-4360-83D9-C229DB8E1DD1}" presName="horzOne" presStyleCnt="0"/>
      <dgm:spPr/>
    </dgm:pt>
    <dgm:pt modelId="{8E8FA281-7061-4764-A8F4-EEA7D0B222CE}" type="pres">
      <dgm:prSet presAssocID="{6126B639-B440-4B07-BE6E-520924694E91}" presName="vertTwo" presStyleCnt="0"/>
      <dgm:spPr/>
    </dgm:pt>
    <dgm:pt modelId="{38A45329-296A-4505-98AC-AE3449799220}" type="pres">
      <dgm:prSet presAssocID="{6126B639-B440-4B07-BE6E-520924694E91}" presName="txTwo" presStyleLbl="node2" presStyleIdx="0" presStyleCnt="2" custScaleX="63409" custScaleY="1649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4DC581-64D3-428D-94D9-23E634087A41}" type="pres">
      <dgm:prSet presAssocID="{6126B639-B440-4B07-BE6E-520924694E91}" presName="horzTwo" presStyleCnt="0"/>
      <dgm:spPr/>
    </dgm:pt>
    <dgm:pt modelId="{15521D13-7834-41E5-BDC3-4B96AB030833}" type="pres">
      <dgm:prSet presAssocID="{3C3D1507-DA75-420D-A8E3-5C1D0A13F323}" presName="sibSpaceTwo" presStyleCnt="0"/>
      <dgm:spPr/>
    </dgm:pt>
    <dgm:pt modelId="{B333404C-ACD8-4227-800B-B505093A4384}" type="pres">
      <dgm:prSet presAssocID="{62A55236-BF1C-49A3-8AE2-EADEAC4A7E92}" presName="vertTwo" presStyleCnt="0"/>
      <dgm:spPr/>
    </dgm:pt>
    <dgm:pt modelId="{4211E454-ACE0-4733-80D3-21CD324A2FA2}" type="pres">
      <dgm:prSet presAssocID="{62A55236-BF1C-49A3-8AE2-EADEAC4A7E92}" presName="txTwo" presStyleLbl="node2" presStyleIdx="1" presStyleCnt="2" custScaleX="78530" custScaleY="1652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5C896D-4BE3-4B24-8BE4-22A2EB772D2B}" type="pres">
      <dgm:prSet presAssocID="{62A55236-BF1C-49A3-8AE2-EADEAC4A7E92}" presName="horzTwo" presStyleCnt="0"/>
      <dgm:spPr/>
    </dgm:pt>
  </dgm:ptLst>
  <dgm:cxnLst>
    <dgm:cxn modelId="{50A98952-6FAD-4615-921E-E0FE240D43EF}" type="presOf" srcId="{6126B639-B440-4B07-BE6E-520924694E91}" destId="{38A45329-296A-4505-98AC-AE3449799220}" srcOrd="0" destOrd="0" presId="urn:microsoft.com/office/officeart/2005/8/layout/hierarchy4"/>
    <dgm:cxn modelId="{16B2BF22-E95F-49F8-9FF4-4E2EB1F387E5}" type="presOf" srcId="{834D634D-27CD-4360-83D9-C229DB8E1DD1}" destId="{092E0380-5861-48F5-B1C6-4EAD624EFCDA}" srcOrd="0" destOrd="0" presId="urn:microsoft.com/office/officeart/2005/8/layout/hierarchy4"/>
    <dgm:cxn modelId="{8C04EBAE-4203-4C72-8F8F-56362AC6650A}" type="presOf" srcId="{62A55236-BF1C-49A3-8AE2-EADEAC4A7E92}" destId="{4211E454-ACE0-4733-80D3-21CD324A2FA2}" srcOrd="0" destOrd="0" presId="urn:microsoft.com/office/officeart/2005/8/layout/hierarchy4"/>
    <dgm:cxn modelId="{4F897377-71CA-4B70-B383-EB9516230DDD}" srcId="{834D634D-27CD-4360-83D9-C229DB8E1DD1}" destId="{62A55236-BF1C-49A3-8AE2-EADEAC4A7E92}" srcOrd="1" destOrd="0" parTransId="{5D72F793-B74C-4103-B743-6255B2F37757}" sibTransId="{ED0008C1-CFEC-4AE8-BD8C-7FF0E6CB22BC}"/>
    <dgm:cxn modelId="{2BDA41E3-721E-4ACE-AD96-F2CF0BC88F5B}" srcId="{14C720C5-8635-4A54-A47B-A2A5C9F76C81}" destId="{834D634D-27CD-4360-83D9-C229DB8E1DD1}" srcOrd="0" destOrd="0" parTransId="{101D1B55-6F95-45F7-A7AA-FBCB26F12CB9}" sibTransId="{7C4609C9-018B-4990-B9BA-EE23177AF7C4}"/>
    <dgm:cxn modelId="{77BC12AE-C8B9-408D-AA53-AC2F8BB6E450}" type="presOf" srcId="{14C720C5-8635-4A54-A47B-A2A5C9F76C81}" destId="{C74DFE90-C81B-47D9-B689-9D925CA7AB20}" srcOrd="0" destOrd="0" presId="urn:microsoft.com/office/officeart/2005/8/layout/hierarchy4"/>
    <dgm:cxn modelId="{3B8470FA-2EC0-4184-B7B0-F416846C601B}" srcId="{834D634D-27CD-4360-83D9-C229DB8E1DD1}" destId="{6126B639-B440-4B07-BE6E-520924694E91}" srcOrd="0" destOrd="0" parTransId="{9FA9A669-2933-4D1F-85CF-D33247556FAD}" sibTransId="{3C3D1507-DA75-420D-A8E3-5C1D0A13F323}"/>
    <dgm:cxn modelId="{AE6AF7CA-D897-4F1E-ACDC-3E85498EA70A}" type="presParOf" srcId="{C74DFE90-C81B-47D9-B689-9D925CA7AB20}" destId="{B8BAC32D-328F-4B42-B73C-11FACDC72998}" srcOrd="0" destOrd="0" presId="urn:microsoft.com/office/officeart/2005/8/layout/hierarchy4"/>
    <dgm:cxn modelId="{07519C13-2A37-4704-BA97-CAAB4B7E06B7}" type="presParOf" srcId="{B8BAC32D-328F-4B42-B73C-11FACDC72998}" destId="{092E0380-5861-48F5-B1C6-4EAD624EFCDA}" srcOrd="0" destOrd="0" presId="urn:microsoft.com/office/officeart/2005/8/layout/hierarchy4"/>
    <dgm:cxn modelId="{0C712204-4B12-4326-A3E9-23B52EB23487}" type="presParOf" srcId="{B8BAC32D-328F-4B42-B73C-11FACDC72998}" destId="{3827D837-C087-494C-A9EF-C61127156283}" srcOrd="1" destOrd="0" presId="urn:microsoft.com/office/officeart/2005/8/layout/hierarchy4"/>
    <dgm:cxn modelId="{A441966F-733F-4A46-A71B-6C391AA0A9D8}" type="presParOf" srcId="{B8BAC32D-328F-4B42-B73C-11FACDC72998}" destId="{5C5581B0-57D0-4EC6-A906-566CBAA39973}" srcOrd="2" destOrd="0" presId="urn:microsoft.com/office/officeart/2005/8/layout/hierarchy4"/>
    <dgm:cxn modelId="{B8AEB18F-8D39-4CA2-87F4-6A3A6C17B904}" type="presParOf" srcId="{5C5581B0-57D0-4EC6-A906-566CBAA39973}" destId="{8E8FA281-7061-4764-A8F4-EEA7D0B222CE}" srcOrd="0" destOrd="0" presId="urn:microsoft.com/office/officeart/2005/8/layout/hierarchy4"/>
    <dgm:cxn modelId="{9C8EFB6B-A1E5-4BBF-AB58-00F3B4305049}" type="presParOf" srcId="{8E8FA281-7061-4764-A8F4-EEA7D0B222CE}" destId="{38A45329-296A-4505-98AC-AE3449799220}" srcOrd="0" destOrd="0" presId="urn:microsoft.com/office/officeart/2005/8/layout/hierarchy4"/>
    <dgm:cxn modelId="{1F98CB90-83FE-489E-A4A4-3841C8E87513}" type="presParOf" srcId="{8E8FA281-7061-4764-A8F4-EEA7D0B222CE}" destId="{CB4DC581-64D3-428D-94D9-23E634087A41}" srcOrd="1" destOrd="0" presId="urn:microsoft.com/office/officeart/2005/8/layout/hierarchy4"/>
    <dgm:cxn modelId="{AFB66D0C-7731-43E1-82CB-7ADA5A3FA88F}" type="presParOf" srcId="{5C5581B0-57D0-4EC6-A906-566CBAA39973}" destId="{15521D13-7834-41E5-BDC3-4B96AB030833}" srcOrd="1" destOrd="0" presId="urn:microsoft.com/office/officeart/2005/8/layout/hierarchy4"/>
    <dgm:cxn modelId="{E0B45457-7E94-4E70-8CBF-DCCD031E5FD9}" type="presParOf" srcId="{5C5581B0-57D0-4EC6-A906-566CBAA39973}" destId="{B333404C-ACD8-4227-800B-B505093A4384}" srcOrd="2" destOrd="0" presId="urn:microsoft.com/office/officeart/2005/8/layout/hierarchy4"/>
    <dgm:cxn modelId="{DF3F6162-2FF3-425F-8EE9-2AB24E043F90}" type="presParOf" srcId="{B333404C-ACD8-4227-800B-B505093A4384}" destId="{4211E454-ACE0-4733-80D3-21CD324A2FA2}" srcOrd="0" destOrd="0" presId="urn:microsoft.com/office/officeart/2005/8/layout/hierarchy4"/>
    <dgm:cxn modelId="{05CDECF4-008F-40B0-B93D-7E7C10E8C8A1}" type="presParOf" srcId="{B333404C-ACD8-4227-800B-B505093A4384}" destId="{7B5C896D-4BE3-4B24-8BE4-22A2EB772D2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943732-5FCD-436E-A607-D11A1101CCEF}" type="doc">
      <dgm:prSet loTypeId="urn:microsoft.com/office/officeart/2005/8/layout/list1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BFF7B3A6-A80B-48C2-90C7-2815E00CAD86}">
      <dgm:prSet phldrT="[Текст]" custT="1"/>
      <dgm:spPr/>
      <dgm:t>
        <a:bodyPr/>
        <a:lstStyle/>
        <a:p>
          <a:r>
            <a:rPr lang="ru-RU" sz="17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СРОК УПЛАТЫ ЕНП, </a:t>
          </a:r>
          <a:r>
            <a:rPr lang="ru-RU" sz="17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который входят:</a:t>
          </a:r>
          <a:endParaRPr lang="ru-RU" sz="17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301D97-7FFB-46CD-911E-5BEF920E64FF}" type="parTrans" cxnId="{FC5945B8-FCAB-4B0B-ABDA-CB36ED2CCDA9}">
      <dgm:prSet/>
      <dgm:spPr/>
      <dgm:t>
        <a:bodyPr/>
        <a:lstStyle/>
        <a:p>
          <a:endParaRPr lang="ru-RU"/>
        </a:p>
      </dgm:t>
    </dgm:pt>
    <dgm:pt modelId="{871515A1-1923-4AC2-B2B0-170EB8186D0D}" type="sibTrans" cxnId="{FC5945B8-FCAB-4B0B-ABDA-CB36ED2CCDA9}">
      <dgm:prSet/>
      <dgm:spPr/>
      <dgm:t>
        <a:bodyPr/>
        <a:lstStyle/>
        <a:p>
          <a:endParaRPr lang="ru-RU"/>
        </a:p>
      </dgm:t>
    </dgm:pt>
    <dgm:pt modelId="{78A53BE6-544D-4289-88CD-D4F47DA8A30C}">
      <dgm:prSet custT="1"/>
      <dgm:spPr/>
      <dgm:t>
        <a:bodyPr/>
        <a:lstStyle/>
        <a:p>
          <a:r>
            <a: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НДФЛ НА </a:t>
          </a:r>
          <a:r>
            <a: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(исчисленный с доходов, выплаченных за период с 01.01.2023 - 22.01.2023) </a:t>
          </a:r>
        </a:p>
      </dgm:t>
    </dgm:pt>
    <dgm:pt modelId="{25394B30-372D-4484-BB0F-B35BBD1361FD}" type="parTrans" cxnId="{98BA10AB-2B31-4493-81D1-A1CB5A2A51AD}">
      <dgm:prSet/>
      <dgm:spPr/>
      <dgm:t>
        <a:bodyPr/>
        <a:lstStyle/>
        <a:p>
          <a:endParaRPr lang="ru-RU"/>
        </a:p>
      </dgm:t>
    </dgm:pt>
    <dgm:pt modelId="{95751574-C5BD-4308-87B9-B5C5C546C397}" type="sibTrans" cxnId="{98BA10AB-2B31-4493-81D1-A1CB5A2A51AD}">
      <dgm:prSet/>
      <dgm:spPr/>
      <dgm:t>
        <a:bodyPr/>
        <a:lstStyle/>
        <a:p>
          <a:endParaRPr lang="ru-RU"/>
        </a:p>
      </dgm:t>
    </dgm:pt>
    <dgm:pt modelId="{2B8D54F4-382A-4263-9090-6D1C058B19F9}">
      <dgm:prSet custT="1"/>
      <dgm:spPr/>
      <dgm:t>
        <a:bodyPr/>
        <a:lstStyle/>
        <a:p>
          <a:r>
            <a: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Страховые взносы </a:t>
          </a:r>
          <a:r>
            <a: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(исчисленные за декабрь 2022 года)</a:t>
          </a:r>
          <a:endParaRPr lang="ru-RU" sz="16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234AEA-23BE-4529-A0CF-DE6EA30CDD0A}" type="parTrans" cxnId="{444694A7-3235-40DB-A5E9-0094DCD01CF1}">
      <dgm:prSet/>
      <dgm:spPr/>
      <dgm:t>
        <a:bodyPr/>
        <a:lstStyle/>
        <a:p>
          <a:endParaRPr lang="ru-RU"/>
        </a:p>
      </dgm:t>
    </dgm:pt>
    <dgm:pt modelId="{FF29A104-0DE2-41E4-8B3A-048B0BAC3301}" type="sibTrans" cxnId="{444694A7-3235-40DB-A5E9-0094DCD01CF1}">
      <dgm:prSet/>
      <dgm:spPr/>
      <dgm:t>
        <a:bodyPr/>
        <a:lstStyle/>
        <a:p>
          <a:endParaRPr lang="ru-RU"/>
        </a:p>
      </dgm:t>
    </dgm:pt>
    <dgm:pt modelId="{E4D7F9BE-F2BF-4576-B54F-AA099D1CECBB}">
      <dgm:prSet custT="1"/>
      <dgm:spPr/>
      <dgm:t>
        <a:bodyPr/>
        <a:lstStyle/>
        <a:p>
          <a:r>
            <a: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НДПИ, акциз, ВН, ИБ </a:t>
          </a:r>
          <a:r>
            <a: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декабрь 2022</a:t>
          </a:r>
          <a:endParaRPr lang="ru-RU" sz="16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FC5391-F0C9-4935-9EA2-BC5F3CA4D5C8}" type="parTrans" cxnId="{43F788E8-39B0-4D66-8E61-CAD846BBE757}">
      <dgm:prSet/>
      <dgm:spPr/>
      <dgm:t>
        <a:bodyPr/>
        <a:lstStyle/>
        <a:p>
          <a:endParaRPr lang="ru-RU"/>
        </a:p>
      </dgm:t>
    </dgm:pt>
    <dgm:pt modelId="{9B4FE1CE-3984-48B2-82F4-0DFE537EED1D}" type="sibTrans" cxnId="{43F788E8-39B0-4D66-8E61-CAD846BBE757}">
      <dgm:prSet/>
      <dgm:spPr/>
      <dgm:t>
        <a:bodyPr/>
        <a:lstStyle/>
        <a:p>
          <a:endParaRPr lang="ru-RU"/>
        </a:p>
      </dgm:t>
    </dgm:pt>
    <dgm:pt modelId="{3C500CC6-7EC3-4905-ADA8-FADD5C992312}">
      <dgm:prSet custT="1"/>
      <dgm:spPr/>
      <dgm:t>
        <a:bodyPr/>
        <a:lstStyle/>
        <a:p>
          <a:r>
            <a: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НДС </a:t>
          </a:r>
          <a:r>
            <a: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1/3 часть за 4 квартал 2022 </a:t>
          </a:r>
          <a:endParaRPr lang="ru-RU" sz="16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4243DC-5566-4184-9DEF-490F0B171C46}" type="parTrans" cxnId="{D19A5D9F-B8B0-43D6-8FC3-30F4CE21CB22}">
      <dgm:prSet/>
      <dgm:spPr/>
      <dgm:t>
        <a:bodyPr/>
        <a:lstStyle/>
        <a:p>
          <a:endParaRPr lang="ru-RU"/>
        </a:p>
      </dgm:t>
    </dgm:pt>
    <dgm:pt modelId="{92022DB7-ED76-429C-9BBB-DC0BF0CE5495}" type="sibTrans" cxnId="{D19A5D9F-B8B0-43D6-8FC3-30F4CE21CB22}">
      <dgm:prSet/>
      <dgm:spPr/>
      <dgm:t>
        <a:bodyPr/>
        <a:lstStyle/>
        <a:p>
          <a:endParaRPr lang="ru-RU"/>
        </a:p>
      </dgm:t>
    </dgm:pt>
    <dgm:pt modelId="{EF60FD38-C85F-49E5-9AA4-4C1DD804FED3}">
      <dgm:prSet custT="1"/>
      <dgm:spPr/>
      <dgm:t>
        <a:bodyPr/>
        <a:lstStyle/>
        <a:p>
          <a:r>
            <a: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НП</a:t>
          </a:r>
          <a:r>
            <a: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1-й платеж (аванс) за 1 квартал 2023</a:t>
          </a:r>
          <a:endParaRPr lang="ru-RU" sz="16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19EE07-F8E8-4526-B4D7-49ABA1934E64}" type="parTrans" cxnId="{57301902-B7E1-4114-93F9-F3F60E5F397A}">
      <dgm:prSet/>
      <dgm:spPr/>
      <dgm:t>
        <a:bodyPr/>
        <a:lstStyle/>
        <a:p>
          <a:endParaRPr lang="ru-RU"/>
        </a:p>
      </dgm:t>
    </dgm:pt>
    <dgm:pt modelId="{18B5E424-17CA-41E0-874B-ACD17C0B79A1}" type="sibTrans" cxnId="{57301902-B7E1-4114-93F9-F3F60E5F397A}">
      <dgm:prSet/>
      <dgm:spPr/>
      <dgm:t>
        <a:bodyPr/>
        <a:lstStyle/>
        <a:p>
          <a:endParaRPr lang="ru-RU"/>
        </a:p>
      </dgm:t>
    </dgm:pt>
    <dgm:pt modelId="{47077490-B182-480B-965D-6BC506415FFD}">
      <dgm:prSet custT="1"/>
      <dgm:spPr/>
      <dgm:t>
        <a:bodyPr/>
        <a:lstStyle/>
        <a:p>
          <a:endParaRPr lang="ru-RU" sz="1600" i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B9455F-78C8-4E28-819F-93EEF87100ED}" type="parTrans" cxnId="{E98F5D69-F192-4982-BFC9-CF1978500B87}">
      <dgm:prSet/>
      <dgm:spPr/>
      <dgm:t>
        <a:bodyPr/>
        <a:lstStyle/>
        <a:p>
          <a:endParaRPr lang="ru-RU"/>
        </a:p>
      </dgm:t>
    </dgm:pt>
    <dgm:pt modelId="{93E449AB-84A8-4506-A6E3-84FF4E6A25E3}" type="sibTrans" cxnId="{E98F5D69-F192-4982-BFC9-CF1978500B87}">
      <dgm:prSet/>
      <dgm:spPr/>
      <dgm:t>
        <a:bodyPr/>
        <a:lstStyle/>
        <a:p>
          <a:endParaRPr lang="ru-RU"/>
        </a:p>
      </dgm:t>
    </dgm:pt>
    <dgm:pt modelId="{8580B04B-0BD1-4378-9AF7-8EBD80958359}" type="pres">
      <dgm:prSet presAssocID="{CB943732-5FCD-436E-A607-D11A1101CC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8A1FB7-11B6-488B-8A01-D9D3A03BD956}" type="pres">
      <dgm:prSet presAssocID="{BFF7B3A6-A80B-48C2-90C7-2815E00CAD86}" presName="parentLin" presStyleCnt="0"/>
      <dgm:spPr/>
    </dgm:pt>
    <dgm:pt modelId="{D5706950-696A-405C-A1C9-534349BEAC14}" type="pres">
      <dgm:prSet presAssocID="{BFF7B3A6-A80B-48C2-90C7-2815E00CAD86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571970C-3EA8-418E-B2C3-41A6E64BE3D6}" type="pres">
      <dgm:prSet presAssocID="{BFF7B3A6-A80B-48C2-90C7-2815E00CAD86}" presName="parentText" presStyleLbl="node1" presStyleIdx="0" presStyleCnt="1" custScaleY="2411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F7134-50D9-4204-904A-BC498DCBF2C3}" type="pres">
      <dgm:prSet presAssocID="{BFF7B3A6-A80B-48C2-90C7-2815E00CAD86}" presName="negativeSpace" presStyleCnt="0"/>
      <dgm:spPr/>
    </dgm:pt>
    <dgm:pt modelId="{E911A769-92A1-4DB0-9DA5-0EE1968A8201}" type="pres">
      <dgm:prSet presAssocID="{BFF7B3A6-A80B-48C2-90C7-2815E00CAD8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8F5D69-F192-4982-BFC9-CF1978500B87}" srcId="{BFF7B3A6-A80B-48C2-90C7-2815E00CAD86}" destId="{47077490-B182-480B-965D-6BC506415FFD}" srcOrd="5" destOrd="0" parTransId="{53B9455F-78C8-4E28-819F-93EEF87100ED}" sibTransId="{93E449AB-84A8-4506-A6E3-84FF4E6A25E3}"/>
    <dgm:cxn modelId="{57301902-B7E1-4114-93F9-F3F60E5F397A}" srcId="{BFF7B3A6-A80B-48C2-90C7-2815E00CAD86}" destId="{EF60FD38-C85F-49E5-9AA4-4C1DD804FED3}" srcOrd="4" destOrd="0" parTransId="{8619EE07-F8E8-4526-B4D7-49ABA1934E64}" sibTransId="{18B5E424-17CA-41E0-874B-ACD17C0B79A1}"/>
    <dgm:cxn modelId="{C2EB0C2A-0C4D-4476-9C90-27C132C089AC}" type="presOf" srcId="{2B8D54F4-382A-4263-9090-6D1C058B19F9}" destId="{E911A769-92A1-4DB0-9DA5-0EE1968A8201}" srcOrd="0" destOrd="1" presId="urn:microsoft.com/office/officeart/2005/8/layout/list1"/>
    <dgm:cxn modelId="{E43F144A-701E-4EC5-B322-9EBF62A14605}" type="presOf" srcId="{CB943732-5FCD-436E-A607-D11A1101CCEF}" destId="{8580B04B-0BD1-4378-9AF7-8EBD80958359}" srcOrd="0" destOrd="0" presId="urn:microsoft.com/office/officeart/2005/8/layout/list1"/>
    <dgm:cxn modelId="{98BA10AB-2B31-4493-81D1-A1CB5A2A51AD}" srcId="{BFF7B3A6-A80B-48C2-90C7-2815E00CAD86}" destId="{78A53BE6-544D-4289-88CD-D4F47DA8A30C}" srcOrd="0" destOrd="0" parTransId="{25394B30-372D-4484-BB0F-B35BBD1361FD}" sibTransId="{95751574-C5BD-4308-87B9-B5C5C546C397}"/>
    <dgm:cxn modelId="{83B09DC9-7B6A-4A0D-A0B1-15D28A1F7D01}" type="presOf" srcId="{BFF7B3A6-A80B-48C2-90C7-2815E00CAD86}" destId="{D5706950-696A-405C-A1C9-534349BEAC14}" srcOrd="0" destOrd="0" presId="urn:microsoft.com/office/officeart/2005/8/layout/list1"/>
    <dgm:cxn modelId="{963ACB3A-527B-4BE7-AA3C-95015BB3AC38}" type="presOf" srcId="{BFF7B3A6-A80B-48C2-90C7-2815E00CAD86}" destId="{6571970C-3EA8-418E-B2C3-41A6E64BE3D6}" srcOrd="1" destOrd="0" presId="urn:microsoft.com/office/officeart/2005/8/layout/list1"/>
    <dgm:cxn modelId="{FC5945B8-FCAB-4B0B-ABDA-CB36ED2CCDA9}" srcId="{CB943732-5FCD-436E-A607-D11A1101CCEF}" destId="{BFF7B3A6-A80B-48C2-90C7-2815E00CAD86}" srcOrd="0" destOrd="0" parTransId="{6B301D97-7FFB-46CD-911E-5BEF920E64FF}" sibTransId="{871515A1-1923-4AC2-B2B0-170EB8186D0D}"/>
    <dgm:cxn modelId="{B08490F3-76D5-4B73-A78F-BB1DC037859D}" type="presOf" srcId="{3C500CC6-7EC3-4905-ADA8-FADD5C992312}" destId="{E911A769-92A1-4DB0-9DA5-0EE1968A8201}" srcOrd="0" destOrd="3" presId="urn:microsoft.com/office/officeart/2005/8/layout/list1"/>
    <dgm:cxn modelId="{91D4AE7B-D57B-4BC9-B414-4804E37770F6}" type="presOf" srcId="{78A53BE6-544D-4289-88CD-D4F47DA8A30C}" destId="{E911A769-92A1-4DB0-9DA5-0EE1968A8201}" srcOrd="0" destOrd="0" presId="urn:microsoft.com/office/officeart/2005/8/layout/list1"/>
    <dgm:cxn modelId="{A4139BEE-FD9D-472E-8D7A-C6BA50E01CC2}" type="presOf" srcId="{E4D7F9BE-F2BF-4576-B54F-AA099D1CECBB}" destId="{E911A769-92A1-4DB0-9DA5-0EE1968A8201}" srcOrd="0" destOrd="2" presId="urn:microsoft.com/office/officeart/2005/8/layout/list1"/>
    <dgm:cxn modelId="{43F788E8-39B0-4D66-8E61-CAD846BBE757}" srcId="{BFF7B3A6-A80B-48C2-90C7-2815E00CAD86}" destId="{E4D7F9BE-F2BF-4576-B54F-AA099D1CECBB}" srcOrd="2" destOrd="0" parTransId="{9EFC5391-F0C9-4935-9EA2-BC5F3CA4D5C8}" sibTransId="{9B4FE1CE-3984-48B2-82F4-0DFE537EED1D}"/>
    <dgm:cxn modelId="{D378DEAC-160F-4303-BAFA-0BD9CD975CEC}" type="presOf" srcId="{47077490-B182-480B-965D-6BC506415FFD}" destId="{E911A769-92A1-4DB0-9DA5-0EE1968A8201}" srcOrd="0" destOrd="5" presId="urn:microsoft.com/office/officeart/2005/8/layout/list1"/>
    <dgm:cxn modelId="{D19A5D9F-B8B0-43D6-8FC3-30F4CE21CB22}" srcId="{BFF7B3A6-A80B-48C2-90C7-2815E00CAD86}" destId="{3C500CC6-7EC3-4905-ADA8-FADD5C992312}" srcOrd="3" destOrd="0" parTransId="{C74243DC-5566-4184-9DEF-490F0B171C46}" sibTransId="{92022DB7-ED76-429C-9BBB-DC0BF0CE5495}"/>
    <dgm:cxn modelId="{444694A7-3235-40DB-A5E9-0094DCD01CF1}" srcId="{BFF7B3A6-A80B-48C2-90C7-2815E00CAD86}" destId="{2B8D54F4-382A-4263-9090-6D1C058B19F9}" srcOrd="1" destOrd="0" parTransId="{CF234AEA-23BE-4529-A0CF-DE6EA30CDD0A}" sibTransId="{FF29A104-0DE2-41E4-8B3A-048B0BAC3301}"/>
    <dgm:cxn modelId="{64BB7E58-745D-442F-9455-9940CE23B0E4}" type="presOf" srcId="{EF60FD38-C85F-49E5-9AA4-4C1DD804FED3}" destId="{E911A769-92A1-4DB0-9DA5-0EE1968A8201}" srcOrd="0" destOrd="4" presId="urn:microsoft.com/office/officeart/2005/8/layout/list1"/>
    <dgm:cxn modelId="{C3BE17E2-7ABC-4843-BB71-53C4B93FC7CC}" type="presParOf" srcId="{8580B04B-0BD1-4378-9AF7-8EBD80958359}" destId="{E28A1FB7-11B6-488B-8A01-D9D3A03BD956}" srcOrd="0" destOrd="0" presId="urn:microsoft.com/office/officeart/2005/8/layout/list1"/>
    <dgm:cxn modelId="{249A49A1-8838-496F-B4A6-6F8510C66FA0}" type="presParOf" srcId="{E28A1FB7-11B6-488B-8A01-D9D3A03BD956}" destId="{D5706950-696A-405C-A1C9-534349BEAC14}" srcOrd="0" destOrd="0" presId="urn:microsoft.com/office/officeart/2005/8/layout/list1"/>
    <dgm:cxn modelId="{A7E4D0CE-6178-45D4-8775-392B1C7AA5E0}" type="presParOf" srcId="{E28A1FB7-11B6-488B-8A01-D9D3A03BD956}" destId="{6571970C-3EA8-418E-B2C3-41A6E64BE3D6}" srcOrd="1" destOrd="0" presId="urn:microsoft.com/office/officeart/2005/8/layout/list1"/>
    <dgm:cxn modelId="{755F9A84-7D04-4D98-ABD8-71A11E5F4A52}" type="presParOf" srcId="{8580B04B-0BD1-4378-9AF7-8EBD80958359}" destId="{1D5F7134-50D9-4204-904A-BC498DCBF2C3}" srcOrd="1" destOrd="0" presId="urn:microsoft.com/office/officeart/2005/8/layout/list1"/>
    <dgm:cxn modelId="{4C3A4C36-1153-42E7-9526-B18CAC732DB4}" type="presParOf" srcId="{8580B04B-0BD1-4378-9AF7-8EBD80958359}" destId="{E911A769-92A1-4DB0-9DA5-0EE1968A820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C720C5-8635-4A54-A47B-A2A5C9F76C81}" type="doc">
      <dgm:prSet loTypeId="urn:microsoft.com/office/officeart/2005/8/layout/hierarchy4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126B639-B440-4B07-BE6E-520924694E91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Уведомление об исчисленных суммах: </a:t>
          </a:r>
        </a:p>
        <a:p>
          <a:pPr algn="just"/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-НДФЛ НА </a:t>
          </a:r>
          <a:r>
            <a:rPr lang="ru-RU" sz="14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(с доходов, выплаченных за период с 23.01.2023 - 22.02.2023)</a:t>
          </a:r>
        </a:p>
        <a:p>
          <a:pPr algn="just"/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-СВ </a:t>
          </a:r>
          <a:r>
            <a:rPr lang="ru-RU" sz="14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(исчисленные за январь 2023 года)</a:t>
          </a:r>
        </a:p>
        <a:p>
          <a:pPr algn="just"/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-Имущественные налоги организаций </a:t>
          </a:r>
          <a:r>
            <a:rPr lang="ru-RU" sz="14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(ЗН, ТН, НИО за 4 квартал 2022 года)</a:t>
          </a:r>
        </a:p>
      </dgm:t>
    </dgm:pt>
    <dgm:pt modelId="{9FA9A669-2933-4D1F-85CF-D33247556FAD}" type="parTrans" cxnId="{3B8470FA-2EC0-4184-B7B0-F416846C601B}">
      <dgm:prSet/>
      <dgm:spPr/>
      <dgm:t>
        <a:bodyPr/>
        <a:lstStyle/>
        <a:p>
          <a:endParaRPr lang="ru-RU"/>
        </a:p>
      </dgm:t>
    </dgm:pt>
    <dgm:pt modelId="{3C3D1507-DA75-420D-A8E3-5C1D0A13F323}" type="sibTrans" cxnId="{3B8470FA-2EC0-4184-B7B0-F416846C601B}">
      <dgm:prSet/>
      <dgm:spPr/>
      <dgm:t>
        <a:bodyPr/>
        <a:lstStyle/>
        <a:p>
          <a:endParaRPr lang="ru-RU"/>
        </a:p>
      </dgm:t>
    </dgm:pt>
    <dgm:pt modelId="{62A55236-BF1C-49A3-8AE2-EADEAC4A7E92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Расчет 6-НДФЛ </a:t>
          </a:r>
          <a:r>
            <a: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2022 год 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сведения о доходах ФЛ</a:t>
          </a:r>
        </a:p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Декларации по НДПИ, ИБ, </a:t>
          </a:r>
          <a:r>
            <a: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акцизам за январь 2023</a:t>
          </a:r>
        </a:p>
        <a:p>
          <a:endParaRPr lang="ru-RU" sz="1900" dirty="0"/>
        </a:p>
      </dgm:t>
    </dgm:pt>
    <dgm:pt modelId="{5D72F793-B74C-4103-B743-6255B2F37757}" type="parTrans" cxnId="{4F897377-71CA-4B70-B383-EB9516230DDD}">
      <dgm:prSet/>
      <dgm:spPr/>
      <dgm:t>
        <a:bodyPr/>
        <a:lstStyle/>
        <a:p>
          <a:endParaRPr lang="ru-RU"/>
        </a:p>
      </dgm:t>
    </dgm:pt>
    <dgm:pt modelId="{ED0008C1-CFEC-4AE8-BD8C-7FF0E6CB22BC}" type="sibTrans" cxnId="{4F897377-71CA-4B70-B383-EB9516230DDD}">
      <dgm:prSet/>
      <dgm:spPr/>
      <dgm:t>
        <a:bodyPr/>
        <a:lstStyle/>
        <a:p>
          <a:endParaRPr lang="ru-RU"/>
        </a:p>
      </dgm:t>
    </dgm:pt>
    <dgm:pt modelId="{834D634D-27CD-4360-83D9-C229DB8E1DD1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7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СРОК ПРЕДСТАВЛЕНИЯ </a:t>
          </a:r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налоговый орган:</a:t>
          </a:r>
          <a:endParaRPr lang="ru-RU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1D1B55-6F95-45F7-A7AA-FBCB26F12CB9}" type="parTrans" cxnId="{2BDA41E3-721E-4ACE-AD96-F2CF0BC88F5B}">
      <dgm:prSet/>
      <dgm:spPr/>
      <dgm:t>
        <a:bodyPr/>
        <a:lstStyle/>
        <a:p>
          <a:endParaRPr lang="ru-RU"/>
        </a:p>
      </dgm:t>
    </dgm:pt>
    <dgm:pt modelId="{7C4609C9-018B-4990-B9BA-EE23177AF7C4}" type="sibTrans" cxnId="{2BDA41E3-721E-4ACE-AD96-F2CF0BC88F5B}">
      <dgm:prSet/>
      <dgm:spPr/>
      <dgm:t>
        <a:bodyPr/>
        <a:lstStyle/>
        <a:p>
          <a:endParaRPr lang="ru-RU"/>
        </a:p>
      </dgm:t>
    </dgm:pt>
    <dgm:pt modelId="{C74DFE90-C81B-47D9-B689-9D925CA7AB20}" type="pres">
      <dgm:prSet presAssocID="{14C720C5-8635-4A54-A47B-A2A5C9F76C8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8BAC32D-328F-4B42-B73C-11FACDC72998}" type="pres">
      <dgm:prSet presAssocID="{834D634D-27CD-4360-83D9-C229DB8E1DD1}" presName="vertOne" presStyleCnt="0"/>
      <dgm:spPr/>
    </dgm:pt>
    <dgm:pt modelId="{092E0380-5861-48F5-B1C6-4EAD624EFCDA}" type="pres">
      <dgm:prSet presAssocID="{834D634D-27CD-4360-83D9-C229DB8E1DD1}" presName="txOne" presStyleLbl="node0" presStyleIdx="0" presStyleCnt="1" custScaleY="29763" custLinFactNeighborX="865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27D837-C087-494C-A9EF-C61127156283}" type="pres">
      <dgm:prSet presAssocID="{834D634D-27CD-4360-83D9-C229DB8E1DD1}" presName="parTransOne" presStyleCnt="0"/>
      <dgm:spPr/>
    </dgm:pt>
    <dgm:pt modelId="{5C5581B0-57D0-4EC6-A906-566CBAA39973}" type="pres">
      <dgm:prSet presAssocID="{834D634D-27CD-4360-83D9-C229DB8E1DD1}" presName="horzOne" presStyleCnt="0"/>
      <dgm:spPr/>
    </dgm:pt>
    <dgm:pt modelId="{8E8FA281-7061-4764-A8F4-EEA7D0B222CE}" type="pres">
      <dgm:prSet presAssocID="{6126B639-B440-4B07-BE6E-520924694E91}" presName="vertTwo" presStyleCnt="0"/>
      <dgm:spPr/>
    </dgm:pt>
    <dgm:pt modelId="{38A45329-296A-4505-98AC-AE3449799220}" type="pres">
      <dgm:prSet presAssocID="{6126B639-B440-4B07-BE6E-520924694E91}" presName="txTwo" presStyleLbl="node2" presStyleIdx="0" presStyleCnt="2" custLinFactNeighborY="-93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4DC581-64D3-428D-94D9-23E634087A41}" type="pres">
      <dgm:prSet presAssocID="{6126B639-B440-4B07-BE6E-520924694E91}" presName="horzTwo" presStyleCnt="0"/>
      <dgm:spPr/>
    </dgm:pt>
    <dgm:pt modelId="{15521D13-7834-41E5-BDC3-4B96AB030833}" type="pres">
      <dgm:prSet presAssocID="{3C3D1507-DA75-420D-A8E3-5C1D0A13F323}" presName="sibSpaceTwo" presStyleCnt="0"/>
      <dgm:spPr/>
    </dgm:pt>
    <dgm:pt modelId="{B333404C-ACD8-4227-800B-B505093A4384}" type="pres">
      <dgm:prSet presAssocID="{62A55236-BF1C-49A3-8AE2-EADEAC4A7E92}" presName="vertTwo" presStyleCnt="0"/>
      <dgm:spPr/>
    </dgm:pt>
    <dgm:pt modelId="{4211E454-ACE0-4733-80D3-21CD324A2FA2}" type="pres">
      <dgm:prSet presAssocID="{62A55236-BF1C-49A3-8AE2-EADEAC4A7E92}" presName="txTwo" presStyleLbl="node2" presStyleIdx="1" presStyleCnt="2" custLinFactNeighborY="-79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5C896D-4BE3-4B24-8BE4-22A2EB772D2B}" type="pres">
      <dgm:prSet presAssocID="{62A55236-BF1C-49A3-8AE2-EADEAC4A7E92}" presName="horzTwo" presStyleCnt="0"/>
      <dgm:spPr/>
    </dgm:pt>
  </dgm:ptLst>
  <dgm:cxnLst>
    <dgm:cxn modelId="{2CE7DC86-B67D-4749-B51F-D8491C77D57F}" type="presOf" srcId="{834D634D-27CD-4360-83D9-C229DB8E1DD1}" destId="{092E0380-5861-48F5-B1C6-4EAD624EFCDA}" srcOrd="0" destOrd="0" presId="urn:microsoft.com/office/officeart/2005/8/layout/hierarchy4"/>
    <dgm:cxn modelId="{0797EC12-7D1A-41B2-96D8-3209350834D5}" type="presOf" srcId="{14C720C5-8635-4A54-A47B-A2A5C9F76C81}" destId="{C74DFE90-C81B-47D9-B689-9D925CA7AB20}" srcOrd="0" destOrd="0" presId="urn:microsoft.com/office/officeart/2005/8/layout/hierarchy4"/>
    <dgm:cxn modelId="{13B16DBC-5825-4380-840C-BED39753D53D}" type="presOf" srcId="{6126B639-B440-4B07-BE6E-520924694E91}" destId="{38A45329-296A-4505-98AC-AE3449799220}" srcOrd="0" destOrd="0" presId="urn:microsoft.com/office/officeart/2005/8/layout/hierarchy4"/>
    <dgm:cxn modelId="{4F897377-71CA-4B70-B383-EB9516230DDD}" srcId="{834D634D-27CD-4360-83D9-C229DB8E1DD1}" destId="{62A55236-BF1C-49A3-8AE2-EADEAC4A7E92}" srcOrd="1" destOrd="0" parTransId="{5D72F793-B74C-4103-B743-6255B2F37757}" sibTransId="{ED0008C1-CFEC-4AE8-BD8C-7FF0E6CB22BC}"/>
    <dgm:cxn modelId="{2BDA41E3-721E-4ACE-AD96-F2CF0BC88F5B}" srcId="{14C720C5-8635-4A54-A47B-A2A5C9F76C81}" destId="{834D634D-27CD-4360-83D9-C229DB8E1DD1}" srcOrd="0" destOrd="0" parTransId="{101D1B55-6F95-45F7-A7AA-FBCB26F12CB9}" sibTransId="{7C4609C9-018B-4990-B9BA-EE23177AF7C4}"/>
    <dgm:cxn modelId="{5FFF6C48-F95F-4715-ADE4-9DF31C948E39}" type="presOf" srcId="{62A55236-BF1C-49A3-8AE2-EADEAC4A7E92}" destId="{4211E454-ACE0-4733-80D3-21CD324A2FA2}" srcOrd="0" destOrd="0" presId="urn:microsoft.com/office/officeart/2005/8/layout/hierarchy4"/>
    <dgm:cxn modelId="{3B8470FA-2EC0-4184-B7B0-F416846C601B}" srcId="{834D634D-27CD-4360-83D9-C229DB8E1DD1}" destId="{6126B639-B440-4B07-BE6E-520924694E91}" srcOrd="0" destOrd="0" parTransId="{9FA9A669-2933-4D1F-85CF-D33247556FAD}" sibTransId="{3C3D1507-DA75-420D-A8E3-5C1D0A13F323}"/>
    <dgm:cxn modelId="{029CC0EE-DF88-478D-B79A-7B87693C5B4F}" type="presParOf" srcId="{C74DFE90-C81B-47D9-B689-9D925CA7AB20}" destId="{B8BAC32D-328F-4B42-B73C-11FACDC72998}" srcOrd="0" destOrd="0" presId="urn:microsoft.com/office/officeart/2005/8/layout/hierarchy4"/>
    <dgm:cxn modelId="{558529AE-6F6B-45F6-A6FA-9FABFDE86D33}" type="presParOf" srcId="{B8BAC32D-328F-4B42-B73C-11FACDC72998}" destId="{092E0380-5861-48F5-B1C6-4EAD624EFCDA}" srcOrd="0" destOrd="0" presId="urn:microsoft.com/office/officeart/2005/8/layout/hierarchy4"/>
    <dgm:cxn modelId="{A1219E1A-FB41-46EB-88C8-18DC4540E1D8}" type="presParOf" srcId="{B8BAC32D-328F-4B42-B73C-11FACDC72998}" destId="{3827D837-C087-494C-A9EF-C61127156283}" srcOrd="1" destOrd="0" presId="urn:microsoft.com/office/officeart/2005/8/layout/hierarchy4"/>
    <dgm:cxn modelId="{A20F748C-0190-4E94-8F2F-82917716937D}" type="presParOf" srcId="{B8BAC32D-328F-4B42-B73C-11FACDC72998}" destId="{5C5581B0-57D0-4EC6-A906-566CBAA39973}" srcOrd="2" destOrd="0" presId="urn:microsoft.com/office/officeart/2005/8/layout/hierarchy4"/>
    <dgm:cxn modelId="{C1A20059-4D2A-4D47-86AC-C2EA7B6CB7D8}" type="presParOf" srcId="{5C5581B0-57D0-4EC6-A906-566CBAA39973}" destId="{8E8FA281-7061-4764-A8F4-EEA7D0B222CE}" srcOrd="0" destOrd="0" presId="urn:microsoft.com/office/officeart/2005/8/layout/hierarchy4"/>
    <dgm:cxn modelId="{ED663841-2111-4678-A220-26D384BEF7E9}" type="presParOf" srcId="{8E8FA281-7061-4764-A8F4-EEA7D0B222CE}" destId="{38A45329-296A-4505-98AC-AE3449799220}" srcOrd="0" destOrd="0" presId="urn:microsoft.com/office/officeart/2005/8/layout/hierarchy4"/>
    <dgm:cxn modelId="{B99B2DDD-CA36-4BC5-AC90-C9CDEC27F0FC}" type="presParOf" srcId="{8E8FA281-7061-4764-A8F4-EEA7D0B222CE}" destId="{CB4DC581-64D3-428D-94D9-23E634087A41}" srcOrd="1" destOrd="0" presId="urn:microsoft.com/office/officeart/2005/8/layout/hierarchy4"/>
    <dgm:cxn modelId="{542F6909-16E7-4CC0-B7CA-4B8CB752529A}" type="presParOf" srcId="{5C5581B0-57D0-4EC6-A906-566CBAA39973}" destId="{15521D13-7834-41E5-BDC3-4B96AB030833}" srcOrd="1" destOrd="0" presId="urn:microsoft.com/office/officeart/2005/8/layout/hierarchy4"/>
    <dgm:cxn modelId="{20F063AB-D558-47EB-A58A-4A1B6B9AF144}" type="presParOf" srcId="{5C5581B0-57D0-4EC6-A906-566CBAA39973}" destId="{B333404C-ACD8-4227-800B-B505093A4384}" srcOrd="2" destOrd="0" presId="urn:microsoft.com/office/officeart/2005/8/layout/hierarchy4"/>
    <dgm:cxn modelId="{31E32C57-8B56-4CEA-93C6-97DAB8FF5096}" type="presParOf" srcId="{B333404C-ACD8-4227-800B-B505093A4384}" destId="{4211E454-ACE0-4733-80D3-21CD324A2FA2}" srcOrd="0" destOrd="0" presId="urn:microsoft.com/office/officeart/2005/8/layout/hierarchy4"/>
    <dgm:cxn modelId="{F73169DB-307B-490E-8A4F-E417B817C6AB}" type="presParOf" srcId="{B333404C-ACD8-4227-800B-B505093A4384}" destId="{7B5C896D-4BE3-4B24-8BE4-22A2EB772D2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943732-5FCD-436E-A607-D11A1101CCEF}" type="doc">
      <dgm:prSet loTypeId="urn:microsoft.com/office/officeart/2005/8/layout/list1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BFF7B3A6-A80B-48C2-90C7-2815E00CAD86}">
      <dgm:prSet phldrT="[Текст]" custT="1"/>
      <dgm:spPr/>
      <dgm:t>
        <a:bodyPr/>
        <a:lstStyle/>
        <a:p>
          <a:r>
            <a:rPr lang="ru-RU" sz="17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СРОК УПЛАТЫ ЕНП, </a:t>
          </a:r>
          <a:r>
            <a:rPr lang="ru-RU" sz="17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который входят:</a:t>
          </a:r>
          <a:endParaRPr lang="ru-RU" sz="17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301D97-7FFB-46CD-911E-5BEF920E64FF}" type="parTrans" cxnId="{FC5945B8-FCAB-4B0B-ABDA-CB36ED2CCDA9}">
      <dgm:prSet/>
      <dgm:spPr/>
      <dgm:t>
        <a:bodyPr/>
        <a:lstStyle/>
        <a:p>
          <a:endParaRPr lang="ru-RU"/>
        </a:p>
      </dgm:t>
    </dgm:pt>
    <dgm:pt modelId="{871515A1-1923-4AC2-B2B0-170EB8186D0D}" type="sibTrans" cxnId="{FC5945B8-FCAB-4B0B-ABDA-CB36ED2CCDA9}">
      <dgm:prSet/>
      <dgm:spPr/>
      <dgm:t>
        <a:bodyPr/>
        <a:lstStyle/>
        <a:p>
          <a:endParaRPr lang="ru-RU"/>
        </a:p>
      </dgm:t>
    </dgm:pt>
    <dgm:pt modelId="{78A53BE6-544D-4289-88CD-D4F47DA8A30C}">
      <dgm:prSet custT="1"/>
      <dgm:spPr/>
      <dgm:t>
        <a:bodyPr/>
        <a:lstStyle/>
        <a:p>
          <a:r>
            <a:rPr lang="ru-RU" sz="16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НДФЛ</a:t>
          </a:r>
          <a:r>
            <a: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(исчисленный с доходов, выплаченных за период с 23.01.2023 - 22.02.2023) </a:t>
          </a:r>
        </a:p>
      </dgm:t>
    </dgm:pt>
    <dgm:pt modelId="{25394B30-372D-4484-BB0F-B35BBD1361FD}" type="parTrans" cxnId="{98BA10AB-2B31-4493-81D1-A1CB5A2A51AD}">
      <dgm:prSet/>
      <dgm:spPr/>
      <dgm:t>
        <a:bodyPr/>
        <a:lstStyle/>
        <a:p>
          <a:endParaRPr lang="ru-RU"/>
        </a:p>
      </dgm:t>
    </dgm:pt>
    <dgm:pt modelId="{95751574-C5BD-4308-87B9-B5C5C546C397}" type="sibTrans" cxnId="{98BA10AB-2B31-4493-81D1-A1CB5A2A51AD}">
      <dgm:prSet/>
      <dgm:spPr/>
      <dgm:t>
        <a:bodyPr/>
        <a:lstStyle/>
        <a:p>
          <a:endParaRPr lang="ru-RU"/>
        </a:p>
      </dgm:t>
    </dgm:pt>
    <dgm:pt modelId="{2B8D54F4-382A-4263-9090-6D1C058B19F9}">
      <dgm:prSet custT="1"/>
      <dgm:spPr/>
      <dgm:t>
        <a:bodyPr/>
        <a:lstStyle/>
        <a:p>
          <a:r>
            <a: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Страховые взносы </a:t>
          </a:r>
          <a:r>
            <a: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(исчисленные за январь 2023 года)</a:t>
          </a:r>
          <a:endParaRPr lang="ru-RU" sz="16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234AEA-23BE-4529-A0CF-DE6EA30CDD0A}" type="parTrans" cxnId="{444694A7-3235-40DB-A5E9-0094DCD01CF1}">
      <dgm:prSet/>
      <dgm:spPr/>
      <dgm:t>
        <a:bodyPr/>
        <a:lstStyle/>
        <a:p>
          <a:endParaRPr lang="ru-RU"/>
        </a:p>
      </dgm:t>
    </dgm:pt>
    <dgm:pt modelId="{FF29A104-0DE2-41E4-8B3A-048B0BAC3301}" type="sibTrans" cxnId="{444694A7-3235-40DB-A5E9-0094DCD01CF1}">
      <dgm:prSet/>
      <dgm:spPr/>
      <dgm:t>
        <a:bodyPr/>
        <a:lstStyle/>
        <a:p>
          <a:endParaRPr lang="ru-RU"/>
        </a:p>
      </dgm:t>
    </dgm:pt>
    <dgm:pt modelId="{2FD37152-C5CD-466B-81B8-CC2CD947C966}">
      <dgm:prSet custT="1"/>
      <dgm:spPr/>
      <dgm:t>
        <a:bodyPr/>
        <a:lstStyle/>
        <a:p>
          <a:r>
            <a: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Имущественные налоги организаций</a:t>
          </a:r>
          <a:r>
            <a:rPr lang="ru-RU" sz="16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(ЗН, ТН, НИО за 4 квартал 2022 года)</a:t>
          </a:r>
          <a:endParaRPr lang="ru-RU" sz="1600" b="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45F40F-4DB0-466D-B2B7-ADD4DC942053}" type="parTrans" cxnId="{22058DFD-54F0-45B9-9D0E-D4F6AE6FDC11}">
      <dgm:prSet/>
      <dgm:spPr/>
      <dgm:t>
        <a:bodyPr/>
        <a:lstStyle/>
        <a:p>
          <a:endParaRPr lang="ru-RU"/>
        </a:p>
      </dgm:t>
    </dgm:pt>
    <dgm:pt modelId="{31D22361-5EEC-4A23-AFC5-CC0208DD02F0}" type="sibTrans" cxnId="{22058DFD-54F0-45B9-9D0E-D4F6AE6FDC11}">
      <dgm:prSet/>
      <dgm:spPr/>
      <dgm:t>
        <a:bodyPr/>
        <a:lstStyle/>
        <a:p>
          <a:endParaRPr lang="ru-RU"/>
        </a:p>
      </dgm:t>
    </dgm:pt>
    <dgm:pt modelId="{46E0362B-2A02-4A51-8B97-9AA0F1FE555F}">
      <dgm:prSet custT="1"/>
      <dgm:spPr/>
      <dgm:t>
        <a:bodyPr/>
        <a:lstStyle/>
        <a:p>
          <a:r>
            <a:rPr lang="ru-RU" sz="16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НДПИ, акциз, ВН, ИБ</a:t>
          </a:r>
          <a:r>
            <a: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 январь 2023</a:t>
          </a:r>
          <a:endParaRPr lang="ru-RU" sz="1600" b="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61C573-A4E0-43D8-8128-DF19EE4D57FD}" type="parTrans" cxnId="{158AC9D5-5B87-48EF-A8BA-C21A369325F1}">
      <dgm:prSet/>
      <dgm:spPr/>
      <dgm:t>
        <a:bodyPr/>
        <a:lstStyle/>
        <a:p>
          <a:endParaRPr lang="ru-RU"/>
        </a:p>
      </dgm:t>
    </dgm:pt>
    <dgm:pt modelId="{21B06C22-5650-4481-9A78-F30BD3A52C38}" type="sibTrans" cxnId="{158AC9D5-5B87-48EF-A8BA-C21A369325F1}">
      <dgm:prSet/>
      <dgm:spPr/>
      <dgm:t>
        <a:bodyPr/>
        <a:lstStyle/>
        <a:p>
          <a:endParaRPr lang="ru-RU"/>
        </a:p>
      </dgm:t>
    </dgm:pt>
    <dgm:pt modelId="{C7494B36-0A37-4E59-ADCE-0D04ACCBFAB0}">
      <dgm:prSet custT="1"/>
      <dgm:spPr/>
      <dgm:t>
        <a:bodyPr/>
        <a:lstStyle/>
        <a:p>
          <a:r>
            <a: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НДС</a:t>
          </a:r>
          <a:r>
            <a:rPr lang="ru-RU" sz="16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1/3 часть за 4 квартал 2022</a:t>
          </a:r>
          <a:endParaRPr lang="ru-RU" sz="1600" b="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DFE6B8-9705-476D-86C7-9B26BA73CAC8}" type="parTrans" cxnId="{EC167E68-C4C2-4EE6-BFB3-55F89D012B54}">
      <dgm:prSet/>
      <dgm:spPr/>
      <dgm:t>
        <a:bodyPr/>
        <a:lstStyle/>
        <a:p>
          <a:endParaRPr lang="ru-RU"/>
        </a:p>
      </dgm:t>
    </dgm:pt>
    <dgm:pt modelId="{C6BF963A-BD17-4E4D-B5B9-0D58E65F4179}" type="sibTrans" cxnId="{EC167E68-C4C2-4EE6-BFB3-55F89D012B54}">
      <dgm:prSet/>
      <dgm:spPr/>
      <dgm:t>
        <a:bodyPr/>
        <a:lstStyle/>
        <a:p>
          <a:endParaRPr lang="ru-RU"/>
        </a:p>
      </dgm:t>
    </dgm:pt>
    <dgm:pt modelId="{2980738E-2AF4-4B26-A0A5-EF765BA5250C}">
      <dgm:prSet custT="1"/>
      <dgm:spPr/>
      <dgm:t>
        <a:bodyPr/>
        <a:lstStyle/>
        <a:p>
          <a:r>
            <a: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НП</a:t>
          </a:r>
          <a:r>
            <a:rPr lang="ru-RU" sz="16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2-й платеж </a:t>
          </a:r>
          <a:r>
            <a: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(аванс) за 1 квартал 2023</a:t>
          </a:r>
          <a:endParaRPr lang="ru-RU" sz="1600" b="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701182-CEB6-475D-A351-7B631DEA173E}" type="parTrans" cxnId="{E70B16B8-29F5-45B8-848A-3A36A4E07A29}">
      <dgm:prSet/>
      <dgm:spPr/>
      <dgm:t>
        <a:bodyPr/>
        <a:lstStyle/>
        <a:p>
          <a:endParaRPr lang="ru-RU"/>
        </a:p>
      </dgm:t>
    </dgm:pt>
    <dgm:pt modelId="{244B211E-D367-4916-A9DD-23F7A24C04D1}" type="sibTrans" cxnId="{E70B16B8-29F5-45B8-848A-3A36A4E07A29}">
      <dgm:prSet/>
      <dgm:spPr/>
      <dgm:t>
        <a:bodyPr/>
        <a:lstStyle/>
        <a:p>
          <a:endParaRPr lang="ru-RU"/>
        </a:p>
      </dgm:t>
    </dgm:pt>
    <dgm:pt modelId="{8580B04B-0BD1-4378-9AF7-8EBD80958359}" type="pres">
      <dgm:prSet presAssocID="{CB943732-5FCD-436E-A607-D11A1101CC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8A1FB7-11B6-488B-8A01-D9D3A03BD956}" type="pres">
      <dgm:prSet presAssocID="{BFF7B3A6-A80B-48C2-90C7-2815E00CAD86}" presName="parentLin" presStyleCnt="0"/>
      <dgm:spPr/>
    </dgm:pt>
    <dgm:pt modelId="{D5706950-696A-405C-A1C9-534349BEAC14}" type="pres">
      <dgm:prSet presAssocID="{BFF7B3A6-A80B-48C2-90C7-2815E00CAD86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571970C-3EA8-418E-B2C3-41A6E64BE3D6}" type="pres">
      <dgm:prSet presAssocID="{BFF7B3A6-A80B-48C2-90C7-2815E00CAD86}" presName="parentText" presStyleLbl="node1" presStyleIdx="0" presStyleCnt="1" custScaleY="233733" custLinFactNeighborX="18200" custLinFactNeighborY="-54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F7134-50D9-4204-904A-BC498DCBF2C3}" type="pres">
      <dgm:prSet presAssocID="{BFF7B3A6-A80B-48C2-90C7-2815E00CAD86}" presName="negativeSpace" presStyleCnt="0"/>
      <dgm:spPr/>
    </dgm:pt>
    <dgm:pt modelId="{E911A769-92A1-4DB0-9DA5-0EE1968A8201}" type="pres">
      <dgm:prSet presAssocID="{BFF7B3A6-A80B-48C2-90C7-2815E00CAD86}" presName="childText" presStyleLbl="conFgAcc1" presStyleIdx="0" presStyleCnt="1" custScaleY="1077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A1FD65-A0DC-4836-B407-B36C7BF3B9FD}" type="presOf" srcId="{C7494B36-0A37-4E59-ADCE-0D04ACCBFAB0}" destId="{E911A769-92A1-4DB0-9DA5-0EE1968A8201}" srcOrd="0" destOrd="4" presId="urn:microsoft.com/office/officeart/2005/8/layout/list1"/>
    <dgm:cxn modelId="{F34C0009-B936-4A7E-B7D4-3E3F053C4AB0}" type="presOf" srcId="{78A53BE6-544D-4289-88CD-D4F47DA8A30C}" destId="{E911A769-92A1-4DB0-9DA5-0EE1968A8201}" srcOrd="0" destOrd="0" presId="urn:microsoft.com/office/officeart/2005/8/layout/list1"/>
    <dgm:cxn modelId="{98BA10AB-2B31-4493-81D1-A1CB5A2A51AD}" srcId="{BFF7B3A6-A80B-48C2-90C7-2815E00CAD86}" destId="{78A53BE6-544D-4289-88CD-D4F47DA8A30C}" srcOrd="0" destOrd="0" parTransId="{25394B30-372D-4484-BB0F-B35BBD1361FD}" sibTransId="{95751574-C5BD-4308-87B9-B5C5C546C397}"/>
    <dgm:cxn modelId="{29F81727-1897-475A-A65E-653DAE3973F4}" type="presOf" srcId="{CB943732-5FCD-436E-A607-D11A1101CCEF}" destId="{8580B04B-0BD1-4378-9AF7-8EBD80958359}" srcOrd="0" destOrd="0" presId="urn:microsoft.com/office/officeart/2005/8/layout/list1"/>
    <dgm:cxn modelId="{E70B16B8-29F5-45B8-848A-3A36A4E07A29}" srcId="{BFF7B3A6-A80B-48C2-90C7-2815E00CAD86}" destId="{2980738E-2AF4-4B26-A0A5-EF765BA5250C}" srcOrd="5" destOrd="0" parTransId="{BE701182-CEB6-475D-A351-7B631DEA173E}" sibTransId="{244B211E-D367-4916-A9DD-23F7A24C04D1}"/>
    <dgm:cxn modelId="{22058DFD-54F0-45B9-9D0E-D4F6AE6FDC11}" srcId="{BFF7B3A6-A80B-48C2-90C7-2815E00CAD86}" destId="{2FD37152-C5CD-466B-81B8-CC2CD947C966}" srcOrd="2" destOrd="0" parTransId="{7F45F40F-4DB0-466D-B2B7-ADD4DC942053}" sibTransId="{31D22361-5EEC-4A23-AFC5-CC0208DD02F0}"/>
    <dgm:cxn modelId="{FC5945B8-FCAB-4B0B-ABDA-CB36ED2CCDA9}" srcId="{CB943732-5FCD-436E-A607-D11A1101CCEF}" destId="{BFF7B3A6-A80B-48C2-90C7-2815E00CAD86}" srcOrd="0" destOrd="0" parTransId="{6B301D97-7FFB-46CD-911E-5BEF920E64FF}" sibTransId="{871515A1-1923-4AC2-B2B0-170EB8186D0D}"/>
    <dgm:cxn modelId="{158AC9D5-5B87-48EF-A8BA-C21A369325F1}" srcId="{BFF7B3A6-A80B-48C2-90C7-2815E00CAD86}" destId="{46E0362B-2A02-4A51-8B97-9AA0F1FE555F}" srcOrd="3" destOrd="0" parTransId="{3C61C573-A4E0-43D8-8128-DF19EE4D57FD}" sibTransId="{21B06C22-5650-4481-9A78-F30BD3A52C38}"/>
    <dgm:cxn modelId="{D32A376A-511E-445B-B97B-06B0CBDFD28F}" type="presOf" srcId="{2B8D54F4-382A-4263-9090-6D1C058B19F9}" destId="{E911A769-92A1-4DB0-9DA5-0EE1968A8201}" srcOrd="0" destOrd="1" presId="urn:microsoft.com/office/officeart/2005/8/layout/list1"/>
    <dgm:cxn modelId="{C7A10F67-2AF6-4A9E-8113-0F0616BAD5B9}" type="presOf" srcId="{BFF7B3A6-A80B-48C2-90C7-2815E00CAD86}" destId="{D5706950-696A-405C-A1C9-534349BEAC14}" srcOrd="0" destOrd="0" presId="urn:microsoft.com/office/officeart/2005/8/layout/list1"/>
    <dgm:cxn modelId="{EC167E68-C4C2-4EE6-BFB3-55F89D012B54}" srcId="{BFF7B3A6-A80B-48C2-90C7-2815E00CAD86}" destId="{C7494B36-0A37-4E59-ADCE-0D04ACCBFAB0}" srcOrd="4" destOrd="0" parTransId="{A6DFE6B8-9705-476D-86C7-9B26BA73CAC8}" sibTransId="{C6BF963A-BD17-4E4D-B5B9-0D58E65F4179}"/>
    <dgm:cxn modelId="{9523EBB2-C625-4373-95AB-065A2F799CB8}" type="presOf" srcId="{2FD37152-C5CD-466B-81B8-CC2CD947C966}" destId="{E911A769-92A1-4DB0-9DA5-0EE1968A8201}" srcOrd="0" destOrd="2" presId="urn:microsoft.com/office/officeart/2005/8/layout/list1"/>
    <dgm:cxn modelId="{444694A7-3235-40DB-A5E9-0094DCD01CF1}" srcId="{BFF7B3A6-A80B-48C2-90C7-2815E00CAD86}" destId="{2B8D54F4-382A-4263-9090-6D1C058B19F9}" srcOrd="1" destOrd="0" parTransId="{CF234AEA-23BE-4529-A0CF-DE6EA30CDD0A}" sibTransId="{FF29A104-0DE2-41E4-8B3A-048B0BAC3301}"/>
    <dgm:cxn modelId="{280811E7-A362-4CCB-8EC1-CE6DB322307E}" type="presOf" srcId="{46E0362B-2A02-4A51-8B97-9AA0F1FE555F}" destId="{E911A769-92A1-4DB0-9DA5-0EE1968A8201}" srcOrd="0" destOrd="3" presId="urn:microsoft.com/office/officeart/2005/8/layout/list1"/>
    <dgm:cxn modelId="{4557E1B1-2905-438A-B1EB-556ABB0486D4}" type="presOf" srcId="{2980738E-2AF4-4B26-A0A5-EF765BA5250C}" destId="{E911A769-92A1-4DB0-9DA5-0EE1968A8201}" srcOrd="0" destOrd="5" presId="urn:microsoft.com/office/officeart/2005/8/layout/list1"/>
    <dgm:cxn modelId="{C29B7DE9-3592-4976-95E6-64DE0A294FE9}" type="presOf" srcId="{BFF7B3A6-A80B-48C2-90C7-2815E00CAD86}" destId="{6571970C-3EA8-418E-B2C3-41A6E64BE3D6}" srcOrd="1" destOrd="0" presId="urn:microsoft.com/office/officeart/2005/8/layout/list1"/>
    <dgm:cxn modelId="{372AEBA6-D7D0-4ACB-8087-3AC2C69AA74E}" type="presParOf" srcId="{8580B04B-0BD1-4378-9AF7-8EBD80958359}" destId="{E28A1FB7-11B6-488B-8A01-D9D3A03BD956}" srcOrd="0" destOrd="0" presId="urn:microsoft.com/office/officeart/2005/8/layout/list1"/>
    <dgm:cxn modelId="{F3700550-4A51-46E2-B100-2A695BC4DB89}" type="presParOf" srcId="{E28A1FB7-11B6-488B-8A01-D9D3A03BD956}" destId="{D5706950-696A-405C-A1C9-534349BEAC14}" srcOrd="0" destOrd="0" presId="urn:microsoft.com/office/officeart/2005/8/layout/list1"/>
    <dgm:cxn modelId="{29D91D98-285B-4196-B1EA-D2B3863679F3}" type="presParOf" srcId="{E28A1FB7-11B6-488B-8A01-D9D3A03BD956}" destId="{6571970C-3EA8-418E-B2C3-41A6E64BE3D6}" srcOrd="1" destOrd="0" presId="urn:microsoft.com/office/officeart/2005/8/layout/list1"/>
    <dgm:cxn modelId="{34301C11-987D-42FB-A157-3648C3D26716}" type="presParOf" srcId="{8580B04B-0BD1-4378-9AF7-8EBD80958359}" destId="{1D5F7134-50D9-4204-904A-BC498DCBF2C3}" srcOrd="1" destOrd="0" presId="urn:microsoft.com/office/officeart/2005/8/layout/list1"/>
    <dgm:cxn modelId="{ED446489-207A-43DF-8F97-832C18AAA250}" type="presParOf" srcId="{8580B04B-0BD1-4378-9AF7-8EBD80958359}" destId="{E911A769-92A1-4DB0-9DA5-0EE1968A820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C720C5-8635-4A54-A47B-A2A5C9F76C81}" type="doc">
      <dgm:prSet loTypeId="urn:microsoft.com/office/officeart/2005/8/layout/hierarchy4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126B639-B440-4B07-BE6E-520924694E91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Уведомление об исчисленных суммах: </a:t>
          </a:r>
        </a:p>
        <a:p>
          <a:pPr algn="just"/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-НДФЛ НА </a:t>
          </a:r>
          <a:r>
            <a:rPr lang="ru-RU" sz="14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(с доходов, выплаченных за период с 23.02.2023 - 22.03.2023)</a:t>
          </a:r>
        </a:p>
        <a:p>
          <a:pPr algn="just"/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-СВ </a:t>
          </a:r>
          <a:r>
            <a:rPr lang="ru-RU" sz="14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исчисленные за февраль 2023 года</a:t>
          </a:r>
        </a:p>
      </dgm:t>
    </dgm:pt>
    <dgm:pt modelId="{9FA9A669-2933-4D1F-85CF-D33247556FAD}" type="parTrans" cxnId="{3B8470FA-2EC0-4184-B7B0-F416846C601B}">
      <dgm:prSet/>
      <dgm:spPr/>
      <dgm:t>
        <a:bodyPr/>
        <a:lstStyle/>
        <a:p>
          <a:endParaRPr lang="ru-RU"/>
        </a:p>
      </dgm:t>
    </dgm:pt>
    <dgm:pt modelId="{3C3D1507-DA75-420D-A8E3-5C1D0A13F323}" type="sibTrans" cxnId="{3B8470FA-2EC0-4184-B7B0-F416846C601B}">
      <dgm:prSet/>
      <dgm:spPr/>
      <dgm:t>
        <a:bodyPr/>
        <a:lstStyle/>
        <a:p>
          <a:endParaRPr lang="ru-RU"/>
        </a:p>
      </dgm:t>
    </dgm:pt>
    <dgm:pt modelId="{62A55236-BF1C-49A3-8AE2-EADEAC4A7E92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 sz="14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Декларация по НИО, НП, УСН, ЕСХН, НДД </a:t>
          </a:r>
          <a:r>
            <a: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2022 год</a:t>
          </a:r>
        </a:p>
        <a:p>
          <a:r>
            <a: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Декларации по 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НДПИ, ИБ, акцизам </a:t>
          </a:r>
          <a:r>
            <a: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февраль 2023</a:t>
          </a:r>
        </a:p>
        <a:p>
          <a:endParaRPr lang="ru-RU" sz="1400" b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1900" dirty="0"/>
        </a:p>
      </dgm:t>
    </dgm:pt>
    <dgm:pt modelId="{5D72F793-B74C-4103-B743-6255B2F37757}" type="parTrans" cxnId="{4F897377-71CA-4B70-B383-EB9516230DDD}">
      <dgm:prSet/>
      <dgm:spPr/>
      <dgm:t>
        <a:bodyPr/>
        <a:lstStyle/>
        <a:p>
          <a:endParaRPr lang="ru-RU"/>
        </a:p>
      </dgm:t>
    </dgm:pt>
    <dgm:pt modelId="{ED0008C1-CFEC-4AE8-BD8C-7FF0E6CB22BC}" type="sibTrans" cxnId="{4F897377-71CA-4B70-B383-EB9516230DDD}">
      <dgm:prSet/>
      <dgm:spPr/>
      <dgm:t>
        <a:bodyPr/>
        <a:lstStyle/>
        <a:p>
          <a:endParaRPr lang="ru-RU"/>
        </a:p>
      </dgm:t>
    </dgm:pt>
    <dgm:pt modelId="{834D634D-27CD-4360-83D9-C229DB8E1DD1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7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СРОК ПРЕДСТАВЛЕНИЯ </a:t>
          </a:r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налоговый орган:</a:t>
          </a:r>
          <a:endParaRPr lang="ru-RU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1D1B55-6F95-45F7-A7AA-FBCB26F12CB9}" type="parTrans" cxnId="{2BDA41E3-721E-4ACE-AD96-F2CF0BC88F5B}">
      <dgm:prSet/>
      <dgm:spPr/>
      <dgm:t>
        <a:bodyPr/>
        <a:lstStyle/>
        <a:p>
          <a:endParaRPr lang="ru-RU"/>
        </a:p>
      </dgm:t>
    </dgm:pt>
    <dgm:pt modelId="{7C4609C9-018B-4990-B9BA-EE23177AF7C4}" type="sibTrans" cxnId="{2BDA41E3-721E-4ACE-AD96-F2CF0BC88F5B}">
      <dgm:prSet/>
      <dgm:spPr/>
      <dgm:t>
        <a:bodyPr/>
        <a:lstStyle/>
        <a:p>
          <a:endParaRPr lang="ru-RU"/>
        </a:p>
      </dgm:t>
    </dgm:pt>
    <dgm:pt modelId="{C74DFE90-C81B-47D9-B689-9D925CA7AB20}" type="pres">
      <dgm:prSet presAssocID="{14C720C5-8635-4A54-A47B-A2A5C9F76C8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8BAC32D-328F-4B42-B73C-11FACDC72998}" type="pres">
      <dgm:prSet presAssocID="{834D634D-27CD-4360-83D9-C229DB8E1DD1}" presName="vertOne" presStyleCnt="0"/>
      <dgm:spPr/>
    </dgm:pt>
    <dgm:pt modelId="{092E0380-5861-48F5-B1C6-4EAD624EFCDA}" type="pres">
      <dgm:prSet presAssocID="{834D634D-27CD-4360-83D9-C229DB8E1DD1}" presName="txOne" presStyleLbl="node0" presStyleIdx="0" presStyleCnt="1" custScaleY="29763" custLinFactNeighborX="865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27D837-C087-494C-A9EF-C61127156283}" type="pres">
      <dgm:prSet presAssocID="{834D634D-27CD-4360-83D9-C229DB8E1DD1}" presName="parTransOne" presStyleCnt="0"/>
      <dgm:spPr/>
    </dgm:pt>
    <dgm:pt modelId="{5C5581B0-57D0-4EC6-A906-566CBAA39973}" type="pres">
      <dgm:prSet presAssocID="{834D634D-27CD-4360-83D9-C229DB8E1DD1}" presName="horzOne" presStyleCnt="0"/>
      <dgm:spPr/>
    </dgm:pt>
    <dgm:pt modelId="{8E8FA281-7061-4764-A8F4-EEA7D0B222CE}" type="pres">
      <dgm:prSet presAssocID="{6126B639-B440-4B07-BE6E-520924694E91}" presName="vertTwo" presStyleCnt="0"/>
      <dgm:spPr/>
    </dgm:pt>
    <dgm:pt modelId="{38A45329-296A-4505-98AC-AE3449799220}" type="pres">
      <dgm:prSet presAssocID="{6126B639-B440-4B07-BE6E-520924694E91}" presName="txTwo" presStyleLbl="node2" presStyleIdx="0" presStyleCnt="2" custScaleY="700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4DC581-64D3-428D-94D9-23E634087A41}" type="pres">
      <dgm:prSet presAssocID="{6126B639-B440-4B07-BE6E-520924694E91}" presName="horzTwo" presStyleCnt="0"/>
      <dgm:spPr/>
    </dgm:pt>
    <dgm:pt modelId="{15521D13-7834-41E5-BDC3-4B96AB030833}" type="pres">
      <dgm:prSet presAssocID="{3C3D1507-DA75-420D-A8E3-5C1D0A13F323}" presName="sibSpaceTwo" presStyleCnt="0"/>
      <dgm:spPr/>
    </dgm:pt>
    <dgm:pt modelId="{B333404C-ACD8-4227-800B-B505093A4384}" type="pres">
      <dgm:prSet presAssocID="{62A55236-BF1C-49A3-8AE2-EADEAC4A7E92}" presName="vertTwo" presStyleCnt="0"/>
      <dgm:spPr/>
    </dgm:pt>
    <dgm:pt modelId="{4211E454-ACE0-4733-80D3-21CD324A2FA2}" type="pres">
      <dgm:prSet presAssocID="{62A55236-BF1C-49A3-8AE2-EADEAC4A7E92}" presName="txTwo" presStyleLbl="node2" presStyleIdx="1" presStyleCnt="2" custScaleY="708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5C896D-4BE3-4B24-8BE4-22A2EB772D2B}" type="pres">
      <dgm:prSet presAssocID="{62A55236-BF1C-49A3-8AE2-EADEAC4A7E92}" presName="horzTwo" presStyleCnt="0"/>
      <dgm:spPr/>
    </dgm:pt>
  </dgm:ptLst>
  <dgm:cxnLst>
    <dgm:cxn modelId="{C599F98B-F267-4A0B-AF77-AC2F27A6D408}" type="presOf" srcId="{62A55236-BF1C-49A3-8AE2-EADEAC4A7E92}" destId="{4211E454-ACE0-4733-80D3-21CD324A2FA2}" srcOrd="0" destOrd="0" presId="urn:microsoft.com/office/officeart/2005/8/layout/hierarchy4"/>
    <dgm:cxn modelId="{C64DF86F-125F-4CB2-8F3C-4E6C0D080A6B}" type="presOf" srcId="{6126B639-B440-4B07-BE6E-520924694E91}" destId="{38A45329-296A-4505-98AC-AE3449799220}" srcOrd="0" destOrd="0" presId="urn:microsoft.com/office/officeart/2005/8/layout/hierarchy4"/>
    <dgm:cxn modelId="{77A3A832-F3C4-4082-96FC-2CE815CD8E71}" type="presOf" srcId="{14C720C5-8635-4A54-A47B-A2A5C9F76C81}" destId="{C74DFE90-C81B-47D9-B689-9D925CA7AB20}" srcOrd="0" destOrd="0" presId="urn:microsoft.com/office/officeart/2005/8/layout/hierarchy4"/>
    <dgm:cxn modelId="{6DE0A3C1-C4FB-4192-B279-5A54FA436606}" type="presOf" srcId="{834D634D-27CD-4360-83D9-C229DB8E1DD1}" destId="{092E0380-5861-48F5-B1C6-4EAD624EFCDA}" srcOrd="0" destOrd="0" presId="urn:microsoft.com/office/officeart/2005/8/layout/hierarchy4"/>
    <dgm:cxn modelId="{4F897377-71CA-4B70-B383-EB9516230DDD}" srcId="{834D634D-27CD-4360-83D9-C229DB8E1DD1}" destId="{62A55236-BF1C-49A3-8AE2-EADEAC4A7E92}" srcOrd="1" destOrd="0" parTransId="{5D72F793-B74C-4103-B743-6255B2F37757}" sibTransId="{ED0008C1-CFEC-4AE8-BD8C-7FF0E6CB22BC}"/>
    <dgm:cxn modelId="{2BDA41E3-721E-4ACE-AD96-F2CF0BC88F5B}" srcId="{14C720C5-8635-4A54-A47B-A2A5C9F76C81}" destId="{834D634D-27CD-4360-83D9-C229DB8E1DD1}" srcOrd="0" destOrd="0" parTransId="{101D1B55-6F95-45F7-A7AA-FBCB26F12CB9}" sibTransId="{7C4609C9-018B-4990-B9BA-EE23177AF7C4}"/>
    <dgm:cxn modelId="{3B8470FA-2EC0-4184-B7B0-F416846C601B}" srcId="{834D634D-27CD-4360-83D9-C229DB8E1DD1}" destId="{6126B639-B440-4B07-BE6E-520924694E91}" srcOrd="0" destOrd="0" parTransId="{9FA9A669-2933-4D1F-85CF-D33247556FAD}" sibTransId="{3C3D1507-DA75-420D-A8E3-5C1D0A13F323}"/>
    <dgm:cxn modelId="{919ECDC5-3CED-46EA-A906-3B07504BACC2}" type="presParOf" srcId="{C74DFE90-C81B-47D9-B689-9D925CA7AB20}" destId="{B8BAC32D-328F-4B42-B73C-11FACDC72998}" srcOrd="0" destOrd="0" presId="urn:microsoft.com/office/officeart/2005/8/layout/hierarchy4"/>
    <dgm:cxn modelId="{CC2D25A5-DDE1-4566-AF1B-7993FA5E714B}" type="presParOf" srcId="{B8BAC32D-328F-4B42-B73C-11FACDC72998}" destId="{092E0380-5861-48F5-B1C6-4EAD624EFCDA}" srcOrd="0" destOrd="0" presId="urn:microsoft.com/office/officeart/2005/8/layout/hierarchy4"/>
    <dgm:cxn modelId="{27811623-0D4E-419B-A85A-D625D4FDBF1F}" type="presParOf" srcId="{B8BAC32D-328F-4B42-B73C-11FACDC72998}" destId="{3827D837-C087-494C-A9EF-C61127156283}" srcOrd="1" destOrd="0" presId="urn:microsoft.com/office/officeart/2005/8/layout/hierarchy4"/>
    <dgm:cxn modelId="{42607698-C342-4F98-B433-849E3DF1AB2C}" type="presParOf" srcId="{B8BAC32D-328F-4B42-B73C-11FACDC72998}" destId="{5C5581B0-57D0-4EC6-A906-566CBAA39973}" srcOrd="2" destOrd="0" presId="urn:microsoft.com/office/officeart/2005/8/layout/hierarchy4"/>
    <dgm:cxn modelId="{A1F83523-B9FC-4EFF-A02F-F1138B9EE0B9}" type="presParOf" srcId="{5C5581B0-57D0-4EC6-A906-566CBAA39973}" destId="{8E8FA281-7061-4764-A8F4-EEA7D0B222CE}" srcOrd="0" destOrd="0" presId="urn:microsoft.com/office/officeart/2005/8/layout/hierarchy4"/>
    <dgm:cxn modelId="{E22B6004-D377-4662-A0D1-2A6419EA1E99}" type="presParOf" srcId="{8E8FA281-7061-4764-A8F4-EEA7D0B222CE}" destId="{38A45329-296A-4505-98AC-AE3449799220}" srcOrd="0" destOrd="0" presId="urn:microsoft.com/office/officeart/2005/8/layout/hierarchy4"/>
    <dgm:cxn modelId="{F28CE813-478B-4B39-BEE9-5FEBB6CFF396}" type="presParOf" srcId="{8E8FA281-7061-4764-A8F4-EEA7D0B222CE}" destId="{CB4DC581-64D3-428D-94D9-23E634087A41}" srcOrd="1" destOrd="0" presId="urn:microsoft.com/office/officeart/2005/8/layout/hierarchy4"/>
    <dgm:cxn modelId="{0BE49986-CDA8-4756-BABB-73281C6F2DE7}" type="presParOf" srcId="{5C5581B0-57D0-4EC6-A906-566CBAA39973}" destId="{15521D13-7834-41E5-BDC3-4B96AB030833}" srcOrd="1" destOrd="0" presId="urn:microsoft.com/office/officeart/2005/8/layout/hierarchy4"/>
    <dgm:cxn modelId="{FC3E85B0-D029-4028-A9EA-E2D42D27F0C2}" type="presParOf" srcId="{5C5581B0-57D0-4EC6-A906-566CBAA39973}" destId="{B333404C-ACD8-4227-800B-B505093A4384}" srcOrd="2" destOrd="0" presId="urn:microsoft.com/office/officeart/2005/8/layout/hierarchy4"/>
    <dgm:cxn modelId="{05A62FA6-6BE0-4326-B970-E8219036659B}" type="presParOf" srcId="{B333404C-ACD8-4227-800B-B505093A4384}" destId="{4211E454-ACE0-4733-80D3-21CD324A2FA2}" srcOrd="0" destOrd="0" presId="urn:microsoft.com/office/officeart/2005/8/layout/hierarchy4"/>
    <dgm:cxn modelId="{73241862-D968-4BFB-B340-A9A413E93E89}" type="presParOf" srcId="{B333404C-ACD8-4227-800B-B505093A4384}" destId="{7B5C896D-4BE3-4B24-8BE4-22A2EB772D2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B943732-5FCD-436E-A607-D11A1101CCEF}" type="doc">
      <dgm:prSet loTypeId="urn:microsoft.com/office/officeart/2005/8/layout/list1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BFF7B3A6-A80B-48C2-90C7-2815E00CAD86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СРОК УПЛАТЫ ЕНП, </a:t>
          </a:r>
          <a:r>
            <a: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который входят:</a:t>
          </a:r>
          <a:endParaRPr lang="ru-RU" sz="1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301D97-7FFB-46CD-911E-5BEF920E64FF}" type="parTrans" cxnId="{FC5945B8-FCAB-4B0B-ABDA-CB36ED2CCDA9}">
      <dgm:prSet/>
      <dgm:spPr/>
      <dgm:t>
        <a:bodyPr/>
        <a:lstStyle/>
        <a:p>
          <a:endParaRPr lang="ru-RU"/>
        </a:p>
      </dgm:t>
    </dgm:pt>
    <dgm:pt modelId="{871515A1-1923-4AC2-B2B0-170EB8186D0D}" type="sibTrans" cxnId="{FC5945B8-FCAB-4B0B-ABDA-CB36ED2CCDA9}">
      <dgm:prSet/>
      <dgm:spPr/>
      <dgm:t>
        <a:bodyPr/>
        <a:lstStyle/>
        <a:p>
          <a:endParaRPr lang="ru-RU"/>
        </a:p>
      </dgm:t>
    </dgm:pt>
    <dgm:pt modelId="{78A53BE6-544D-4289-88CD-D4F47DA8A30C}">
      <dgm:prSet custT="1"/>
      <dgm:spPr/>
      <dgm:t>
        <a:bodyPr/>
        <a:lstStyle/>
        <a:p>
          <a:r>
            <a:rPr lang="ru-RU" sz="14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НДФЛ</a:t>
          </a:r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(исчисленный с доходов, выплаченных за период с 23.02.2023 - 22.03.2023) </a:t>
          </a:r>
        </a:p>
      </dgm:t>
    </dgm:pt>
    <dgm:pt modelId="{25394B30-372D-4484-BB0F-B35BBD1361FD}" type="parTrans" cxnId="{98BA10AB-2B31-4493-81D1-A1CB5A2A51AD}">
      <dgm:prSet/>
      <dgm:spPr/>
      <dgm:t>
        <a:bodyPr/>
        <a:lstStyle/>
        <a:p>
          <a:endParaRPr lang="ru-RU"/>
        </a:p>
      </dgm:t>
    </dgm:pt>
    <dgm:pt modelId="{95751574-C5BD-4308-87B9-B5C5C546C397}" type="sibTrans" cxnId="{98BA10AB-2B31-4493-81D1-A1CB5A2A51AD}">
      <dgm:prSet/>
      <dgm:spPr/>
      <dgm:t>
        <a:bodyPr/>
        <a:lstStyle/>
        <a:p>
          <a:endParaRPr lang="ru-RU"/>
        </a:p>
      </dgm:t>
    </dgm:pt>
    <dgm:pt modelId="{2B8D54F4-382A-4263-9090-6D1C058B19F9}">
      <dgm:prSet custT="1"/>
      <dgm:spPr/>
      <dgm:t>
        <a:bodyPr/>
        <a:lstStyle/>
        <a:p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Страховые взносы </a:t>
          </a:r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(исчисленные за февраль 2023 года)</a:t>
          </a:r>
          <a:endParaRPr lang="ru-RU" sz="14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234AEA-23BE-4529-A0CF-DE6EA30CDD0A}" type="parTrans" cxnId="{444694A7-3235-40DB-A5E9-0094DCD01CF1}">
      <dgm:prSet/>
      <dgm:spPr/>
      <dgm:t>
        <a:bodyPr/>
        <a:lstStyle/>
        <a:p>
          <a:endParaRPr lang="ru-RU"/>
        </a:p>
      </dgm:t>
    </dgm:pt>
    <dgm:pt modelId="{FF29A104-0DE2-41E4-8B3A-048B0BAC3301}" type="sibTrans" cxnId="{444694A7-3235-40DB-A5E9-0094DCD01CF1}">
      <dgm:prSet/>
      <dgm:spPr/>
      <dgm:t>
        <a:bodyPr/>
        <a:lstStyle/>
        <a:p>
          <a:endParaRPr lang="ru-RU"/>
        </a:p>
      </dgm:t>
    </dgm:pt>
    <dgm:pt modelId="{090CE6CB-FC08-4F4D-AF90-71FDC55EF3CA}">
      <dgm:prSet custT="1"/>
      <dgm:spPr/>
      <dgm:t>
        <a:bodyPr/>
        <a:lstStyle/>
        <a:p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НДПИ, акциз,  ИБ</a:t>
          </a:r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 февраль 2023</a:t>
          </a:r>
          <a:endParaRPr lang="ru-RU" sz="14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7FAC16-E08E-47FB-967F-4AA8CC501358}" type="parTrans" cxnId="{EB3C6408-484A-4088-BA03-AD9D9F7CA200}">
      <dgm:prSet/>
      <dgm:spPr/>
      <dgm:t>
        <a:bodyPr/>
        <a:lstStyle/>
        <a:p>
          <a:endParaRPr lang="ru-RU"/>
        </a:p>
      </dgm:t>
    </dgm:pt>
    <dgm:pt modelId="{758791EF-F313-4BBF-9A39-05888DD38E64}" type="sibTrans" cxnId="{EB3C6408-484A-4088-BA03-AD9D9F7CA200}">
      <dgm:prSet/>
      <dgm:spPr/>
      <dgm:t>
        <a:bodyPr/>
        <a:lstStyle/>
        <a:p>
          <a:endParaRPr lang="ru-RU"/>
        </a:p>
      </dgm:t>
    </dgm:pt>
    <dgm:pt modelId="{8E506A7A-E994-4E4B-A40C-13A5E7150573}">
      <dgm:prSet custT="1"/>
      <dgm:spPr/>
      <dgm:t>
        <a:bodyPr/>
        <a:lstStyle/>
        <a:p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НДС</a:t>
          </a:r>
          <a:r>
            <a:rPr lang="ru-RU" sz="14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1/3 часть за 4 квартал 2022</a:t>
          </a:r>
          <a:endParaRPr lang="ru-RU" sz="1400" b="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59AFA0-ED6E-458C-9686-F70CBD1FC640}" type="parTrans" cxnId="{43B6E09A-D801-422F-B1E7-3A887CACFA2B}">
      <dgm:prSet/>
      <dgm:spPr/>
      <dgm:t>
        <a:bodyPr/>
        <a:lstStyle/>
        <a:p>
          <a:endParaRPr lang="ru-RU"/>
        </a:p>
      </dgm:t>
    </dgm:pt>
    <dgm:pt modelId="{FF8C14C1-CC1B-45DA-8DBF-B553A72CDED7}" type="sibTrans" cxnId="{43B6E09A-D801-422F-B1E7-3A887CACFA2B}">
      <dgm:prSet/>
      <dgm:spPr/>
      <dgm:t>
        <a:bodyPr/>
        <a:lstStyle/>
        <a:p>
          <a:endParaRPr lang="ru-RU"/>
        </a:p>
      </dgm:t>
    </dgm:pt>
    <dgm:pt modelId="{C695E753-8517-4960-9CA5-EB480B103B4A}">
      <dgm:prSet custT="1"/>
      <dgm:spPr/>
      <dgm:t>
        <a:bodyPr/>
        <a:lstStyle/>
        <a:p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ЕСХН, УСН, НДД, НП </a:t>
          </a:r>
          <a:r>
            <a:rPr lang="ru-RU" sz="14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2022 год</a:t>
          </a:r>
          <a:endParaRPr lang="ru-RU" sz="1400" b="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AE8BCA-71F9-428E-B244-417BFA6FB697}" type="parTrans" cxnId="{1A34C615-7A9E-4873-BEE0-D10FECDBAAA2}">
      <dgm:prSet/>
      <dgm:spPr/>
      <dgm:t>
        <a:bodyPr/>
        <a:lstStyle/>
        <a:p>
          <a:endParaRPr lang="ru-RU"/>
        </a:p>
      </dgm:t>
    </dgm:pt>
    <dgm:pt modelId="{E0AA4979-30E3-4541-A9C2-74E17B4B6CBB}" type="sibTrans" cxnId="{1A34C615-7A9E-4873-BEE0-D10FECDBAAA2}">
      <dgm:prSet/>
      <dgm:spPr/>
      <dgm:t>
        <a:bodyPr/>
        <a:lstStyle/>
        <a:p>
          <a:endParaRPr lang="ru-RU"/>
        </a:p>
      </dgm:t>
    </dgm:pt>
    <dgm:pt modelId="{94336AF8-EC3B-461E-9E3F-B02911718C56}">
      <dgm:prSet custT="1"/>
      <dgm:spPr/>
      <dgm:t>
        <a:bodyPr/>
        <a:lstStyle/>
        <a:p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НП</a:t>
          </a:r>
          <a:r>
            <a:rPr lang="ru-RU" sz="14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3-й платеж за 1 квартал 2023</a:t>
          </a:r>
          <a:endParaRPr lang="ru-RU" sz="1400" b="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C0752E-9885-451C-8358-354C82AAEE0D}" type="parTrans" cxnId="{1B0EBB19-2B57-495A-80D9-46CA0C7299D8}">
      <dgm:prSet/>
      <dgm:spPr/>
      <dgm:t>
        <a:bodyPr/>
        <a:lstStyle/>
        <a:p>
          <a:endParaRPr lang="ru-RU"/>
        </a:p>
      </dgm:t>
    </dgm:pt>
    <dgm:pt modelId="{99ED9673-607F-4B46-8C69-B6993FD784EE}" type="sibTrans" cxnId="{1B0EBB19-2B57-495A-80D9-46CA0C7299D8}">
      <dgm:prSet/>
      <dgm:spPr/>
      <dgm:t>
        <a:bodyPr/>
        <a:lstStyle/>
        <a:p>
          <a:endParaRPr lang="ru-RU"/>
        </a:p>
      </dgm:t>
    </dgm:pt>
    <dgm:pt modelId="{8580B04B-0BD1-4378-9AF7-8EBD80958359}" type="pres">
      <dgm:prSet presAssocID="{CB943732-5FCD-436E-A607-D11A1101CC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8A1FB7-11B6-488B-8A01-D9D3A03BD956}" type="pres">
      <dgm:prSet presAssocID="{BFF7B3A6-A80B-48C2-90C7-2815E00CAD86}" presName="parentLin" presStyleCnt="0"/>
      <dgm:spPr/>
    </dgm:pt>
    <dgm:pt modelId="{D5706950-696A-405C-A1C9-534349BEAC14}" type="pres">
      <dgm:prSet presAssocID="{BFF7B3A6-A80B-48C2-90C7-2815E00CAD86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571970C-3EA8-418E-B2C3-41A6E64BE3D6}" type="pres">
      <dgm:prSet presAssocID="{BFF7B3A6-A80B-48C2-90C7-2815E00CAD8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F7134-50D9-4204-904A-BC498DCBF2C3}" type="pres">
      <dgm:prSet presAssocID="{BFF7B3A6-A80B-48C2-90C7-2815E00CAD86}" presName="negativeSpace" presStyleCnt="0"/>
      <dgm:spPr/>
    </dgm:pt>
    <dgm:pt modelId="{E911A769-92A1-4DB0-9DA5-0EE1968A8201}" type="pres">
      <dgm:prSet presAssocID="{BFF7B3A6-A80B-48C2-90C7-2815E00CAD86}" presName="childText" presStyleLbl="conFgAcc1" presStyleIdx="0" presStyleCnt="1" custLinFactY="650" custLinFactNeighborX="1757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0EBB19-2B57-495A-80D9-46CA0C7299D8}" srcId="{BFF7B3A6-A80B-48C2-90C7-2815E00CAD86}" destId="{94336AF8-EC3B-461E-9E3F-B02911718C56}" srcOrd="5" destOrd="0" parTransId="{FDC0752E-9885-451C-8358-354C82AAEE0D}" sibTransId="{99ED9673-607F-4B46-8C69-B6993FD784EE}"/>
    <dgm:cxn modelId="{98BA10AB-2B31-4493-81D1-A1CB5A2A51AD}" srcId="{BFF7B3A6-A80B-48C2-90C7-2815E00CAD86}" destId="{78A53BE6-544D-4289-88CD-D4F47DA8A30C}" srcOrd="0" destOrd="0" parTransId="{25394B30-372D-4484-BB0F-B35BBD1361FD}" sibTransId="{95751574-C5BD-4308-87B9-B5C5C546C397}"/>
    <dgm:cxn modelId="{1A34C615-7A9E-4873-BEE0-D10FECDBAAA2}" srcId="{BFF7B3A6-A80B-48C2-90C7-2815E00CAD86}" destId="{C695E753-8517-4960-9CA5-EB480B103B4A}" srcOrd="4" destOrd="0" parTransId="{A8AE8BCA-71F9-428E-B244-417BFA6FB697}" sibTransId="{E0AA4979-30E3-4541-A9C2-74E17B4B6CBB}"/>
    <dgm:cxn modelId="{833BA4BA-81E7-48CB-8D76-BD05E0436F65}" type="presOf" srcId="{BFF7B3A6-A80B-48C2-90C7-2815E00CAD86}" destId="{6571970C-3EA8-418E-B2C3-41A6E64BE3D6}" srcOrd="1" destOrd="0" presId="urn:microsoft.com/office/officeart/2005/8/layout/list1"/>
    <dgm:cxn modelId="{279E19DE-FBB1-4113-99ED-6EADB8E0418C}" type="presOf" srcId="{2B8D54F4-382A-4263-9090-6D1C058B19F9}" destId="{E911A769-92A1-4DB0-9DA5-0EE1968A8201}" srcOrd="0" destOrd="1" presId="urn:microsoft.com/office/officeart/2005/8/layout/list1"/>
    <dgm:cxn modelId="{9D9A3DCA-E47A-47BD-A518-4A36615D8B85}" type="presOf" srcId="{BFF7B3A6-A80B-48C2-90C7-2815E00CAD86}" destId="{D5706950-696A-405C-A1C9-534349BEAC14}" srcOrd="0" destOrd="0" presId="urn:microsoft.com/office/officeart/2005/8/layout/list1"/>
    <dgm:cxn modelId="{721BE7BA-793D-4451-9C44-FB4844FA6BAB}" type="presOf" srcId="{78A53BE6-544D-4289-88CD-D4F47DA8A30C}" destId="{E911A769-92A1-4DB0-9DA5-0EE1968A8201}" srcOrd="0" destOrd="0" presId="urn:microsoft.com/office/officeart/2005/8/layout/list1"/>
    <dgm:cxn modelId="{444694A7-3235-40DB-A5E9-0094DCD01CF1}" srcId="{BFF7B3A6-A80B-48C2-90C7-2815E00CAD86}" destId="{2B8D54F4-382A-4263-9090-6D1C058B19F9}" srcOrd="1" destOrd="0" parTransId="{CF234AEA-23BE-4529-A0CF-DE6EA30CDD0A}" sibTransId="{FF29A104-0DE2-41E4-8B3A-048B0BAC3301}"/>
    <dgm:cxn modelId="{6C848EAA-A15C-4EFB-A42C-69CDEF823AA7}" type="presOf" srcId="{CB943732-5FCD-436E-A607-D11A1101CCEF}" destId="{8580B04B-0BD1-4378-9AF7-8EBD80958359}" srcOrd="0" destOrd="0" presId="urn:microsoft.com/office/officeart/2005/8/layout/list1"/>
    <dgm:cxn modelId="{579AEA25-3871-41A4-A1CC-81ED759A3F5A}" type="presOf" srcId="{090CE6CB-FC08-4F4D-AF90-71FDC55EF3CA}" destId="{E911A769-92A1-4DB0-9DA5-0EE1968A8201}" srcOrd="0" destOrd="2" presId="urn:microsoft.com/office/officeart/2005/8/layout/list1"/>
    <dgm:cxn modelId="{F5514430-7EDD-4091-9401-75CD3482C431}" type="presOf" srcId="{C695E753-8517-4960-9CA5-EB480B103B4A}" destId="{E911A769-92A1-4DB0-9DA5-0EE1968A8201}" srcOrd="0" destOrd="4" presId="urn:microsoft.com/office/officeart/2005/8/layout/list1"/>
    <dgm:cxn modelId="{43B6E09A-D801-422F-B1E7-3A887CACFA2B}" srcId="{BFF7B3A6-A80B-48C2-90C7-2815E00CAD86}" destId="{8E506A7A-E994-4E4B-A40C-13A5E7150573}" srcOrd="3" destOrd="0" parTransId="{8959AFA0-ED6E-458C-9686-F70CBD1FC640}" sibTransId="{FF8C14C1-CC1B-45DA-8DBF-B553A72CDED7}"/>
    <dgm:cxn modelId="{EB3C6408-484A-4088-BA03-AD9D9F7CA200}" srcId="{BFF7B3A6-A80B-48C2-90C7-2815E00CAD86}" destId="{090CE6CB-FC08-4F4D-AF90-71FDC55EF3CA}" srcOrd="2" destOrd="0" parTransId="{657FAC16-E08E-47FB-967F-4AA8CC501358}" sibTransId="{758791EF-F313-4BBF-9A39-05888DD38E64}"/>
    <dgm:cxn modelId="{AC2D3689-307C-4DEA-89EC-300A019E6CD4}" type="presOf" srcId="{94336AF8-EC3B-461E-9E3F-B02911718C56}" destId="{E911A769-92A1-4DB0-9DA5-0EE1968A8201}" srcOrd="0" destOrd="5" presId="urn:microsoft.com/office/officeart/2005/8/layout/list1"/>
    <dgm:cxn modelId="{EE05536C-12C1-471E-B89A-2C057B5FA7EE}" type="presOf" srcId="{8E506A7A-E994-4E4B-A40C-13A5E7150573}" destId="{E911A769-92A1-4DB0-9DA5-0EE1968A8201}" srcOrd="0" destOrd="3" presId="urn:microsoft.com/office/officeart/2005/8/layout/list1"/>
    <dgm:cxn modelId="{FC5945B8-FCAB-4B0B-ABDA-CB36ED2CCDA9}" srcId="{CB943732-5FCD-436E-A607-D11A1101CCEF}" destId="{BFF7B3A6-A80B-48C2-90C7-2815E00CAD86}" srcOrd="0" destOrd="0" parTransId="{6B301D97-7FFB-46CD-911E-5BEF920E64FF}" sibTransId="{871515A1-1923-4AC2-B2B0-170EB8186D0D}"/>
    <dgm:cxn modelId="{EE126656-7A5E-45AF-AD08-35B71ACB6DCA}" type="presParOf" srcId="{8580B04B-0BD1-4378-9AF7-8EBD80958359}" destId="{E28A1FB7-11B6-488B-8A01-D9D3A03BD956}" srcOrd="0" destOrd="0" presId="urn:microsoft.com/office/officeart/2005/8/layout/list1"/>
    <dgm:cxn modelId="{45BFFA19-C49A-4D5A-9D0D-599B071C6E45}" type="presParOf" srcId="{E28A1FB7-11B6-488B-8A01-D9D3A03BD956}" destId="{D5706950-696A-405C-A1C9-534349BEAC14}" srcOrd="0" destOrd="0" presId="urn:microsoft.com/office/officeart/2005/8/layout/list1"/>
    <dgm:cxn modelId="{235AF3E1-1FAC-425B-ABAE-2C2F35D54E11}" type="presParOf" srcId="{E28A1FB7-11B6-488B-8A01-D9D3A03BD956}" destId="{6571970C-3EA8-418E-B2C3-41A6E64BE3D6}" srcOrd="1" destOrd="0" presId="urn:microsoft.com/office/officeart/2005/8/layout/list1"/>
    <dgm:cxn modelId="{9EE0FBBF-AD90-4BD9-BFA0-115F9733065B}" type="presParOf" srcId="{8580B04B-0BD1-4378-9AF7-8EBD80958359}" destId="{1D5F7134-50D9-4204-904A-BC498DCBF2C3}" srcOrd="1" destOrd="0" presId="urn:microsoft.com/office/officeart/2005/8/layout/list1"/>
    <dgm:cxn modelId="{101AFEFF-E316-4ECB-BF58-62E17FC3DFFA}" type="presParOf" srcId="{8580B04B-0BD1-4378-9AF7-8EBD80958359}" destId="{E911A769-92A1-4DB0-9DA5-0EE1968A820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4C720C5-8635-4A54-A47B-A2A5C9F76C81}" type="doc">
      <dgm:prSet loTypeId="urn:microsoft.com/office/officeart/2005/8/layout/hierarchy4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126B639-B440-4B07-BE6E-520924694E91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Уведомление об исчисленных суммах: </a:t>
          </a:r>
        </a:p>
        <a:p>
          <a:pPr algn="just"/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12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НДФЛ НА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(с доходов, выплаченных за период с 23.03.2023 - 22.04.2023)</a:t>
          </a:r>
        </a:p>
        <a:p>
          <a:pPr algn="just"/>
          <a:r>
            <a:rPr lang="ru-RU" sz="12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12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НДФЛ</a:t>
          </a:r>
          <a:r>
            <a:rPr lang="ru-RU" sz="12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ИП</a:t>
          </a:r>
          <a:r>
            <a:rPr lang="ru-RU" sz="12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(авансовый платеж за 1 квартал 2023 года)</a:t>
          </a:r>
        </a:p>
        <a:p>
          <a:pPr algn="just"/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2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Имущественный налоги организации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(ЗН, ТН, НИО за 1 квартал 2023 года)</a:t>
          </a:r>
        </a:p>
        <a:p>
          <a:pPr algn="just"/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</a:t>
          </a:r>
          <a:r>
            <a:rPr lang="ru-RU" sz="12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УСН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(авансовый платеж за 1 </a:t>
          </a:r>
          <a:r>
            <a:rPr lang="ru-RU" sz="1200" b="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кв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2023)</a:t>
          </a:r>
        </a:p>
      </dgm:t>
    </dgm:pt>
    <dgm:pt modelId="{9FA9A669-2933-4D1F-85CF-D33247556FAD}" type="parTrans" cxnId="{3B8470FA-2EC0-4184-B7B0-F416846C601B}">
      <dgm:prSet/>
      <dgm:spPr/>
      <dgm:t>
        <a:bodyPr/>
        <a:lstStyle/>
        <a:p>
          <a:endParaRPr lang="ru-RU"/>
        </a:p>
      </dgm:t>
    </dgm:pt>
    <dgm:pt modelId="{3C3D1507-DA75-420D-A8E3-5C1D0A13F323}" type="sibTrans" cxnId="{3B8470FA-2EC0-4184-B7B0-F416846C601B}">
      <dgm:prSet/>
      <dgm:spPr/>
      <dgm:t>
        <a:bodyPr/>
        <a:lstStyle/>
        <a:p>
          <a:endParaRPr lang="ru-RU"/>
        </a:p>
      </dgm:t>
    </dgm:pt>
    <dgm:pt modelId="{62A55236-BF1C-49A3-8AE2-EADEAC4A7E92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Расчет по страховым взносам</a:t>
          </a:r>
          <a:b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3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1 квартал 2023</a:t>
          </a:r>
        </a:p>
        <a:p>
          <a:pPr algn="ctr"/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Расчет 6-НДФЛ </a:t>
          </a:r>
          <a:r>
            <a:rPr lang="ru-RU" sz="13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1 квартал 2023 года</a:t>
          </a:r>
        </a:p>
        <a:p>
          <a:pPr algn="ctr"/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Декларации по НП, НДС, ВН </a:t>
          </a:r>
          <a:r>
            <a:rPr lang="ru-RU" sz="13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1 квартал 2023</a:t>
          </a:r>
        </a:p>
        <a:p>
          <a:pPr algn="ctr"/>
          <a:r>
            <a:rPr lang="ru-RU" sz="13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Декларация по УСН (ИП) </a:t>
          </a:r>
          <a:r>
            <a:rPr lang="ru-RU" sz="13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2022 год</a:t>
          </a:r>
        </a:p>
        <a:p>
          <a:pPr algn="ctr"/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Декларации по НДПИ, ИБ, </a:t>
          </a:r>
          <a:r>
            <a:rPr lang="ru-RU" sz="13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акциз за март 2023</a:t>
          </a:r>
        </a:p>
      </dgm:t>
    </dgm:pt>
    <dgm:pt modelId="{5D72F793-B74C-4103-B743-6255B2F37757}" type="parTrans" cxnId="{4F897377-71CA-4B70-B383-EB9516230DDD}">
      <dgm:prSet/>
      <dgm:spPr/>
      <dgm:t>
        <a:bodyPr/>
        <a:lstStyle/>
        <a:p>
          <a:endParaRPr lang="ru-RU"/>
        </a:p>
      </dgm:t>
    </dgm:pt>
    <dgm:pt modelId="{ED0008C1-CFEC-4AE8-BD8C-7FF0E6CB22BC}" type="sibTrans" cxnId="{4F897377-71CA-4B70-B383-EB9516230DDD}">
      <dgm:prSet/>
      <dgm:spPr/>
      <dgm:t>
        <a:bodyPr/>
        <a:lstStyle/>
        <a:p>
          <a:endParaRPr lang="ru-RU"/>
        </a:p>
      </dgm:t>
    </dgm:pt>
    <dgm:pt modelId="{834D634D-27CD-4360-83D9-C229DB8E1DD1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7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СРОК ПРЕДСТАВЛЕНИЯ </a:t>
          </a:r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налоговый орган:</a:t>
          </a:r>
          <a:endParaRPr lang="ru-RU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1D1B55-6F95-45F7-A7AA-FBCB26F12CB9}" type="parTrans" cxnId="{2BDA41E3-721E-4ACE-AD96-F2CF0BC88F5B}">
      <dgm:prSet/>
      <dgm:spPr/>
      <dgm:t>
        <a:bodyPr/>
        <a:lstStyle/>
        <a:p>
          <a:endParaRPr lang="ru-RU"/>
        </a:p>
      </dgm:t>
    </dgm:pt>
    <dgm:pt modelId="{7C4609C9-018B-4990-B9BA-EE23177AF7C4}" type="sibTrans" cxnId="{2BDA41E3-721E-4ACE-AD96-F2CF0BC88F5B}">
      <dgm:prSet/>
      <dgm:spPr/>
      <dgm:t>
        <a:bodyPr/>
        <a:lstStyle/>
        <a:p>
          <a:endParaRPr lang="ru-RU"/>
        </a:p>
      </dgm:t>
    </dgm:pt>
    <dgm:pt modelId="{C74DFE90-C81B-47D9-B689-9D925CA7AB20}" type="pres">
      <dgm:prSet presAssocID="{14C720C5-8635-4A54-A47B-A2A5C9F76C8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8BAC32D-328F-4B42-B73C-11FACDC72998}" type="pres">
      <dgm:prSet presAssocID="{834D634D-27CD-4360-83D9-C229DB8E1DD1}" presName="vertOne" presStyleCnt="0"/>
      <dgm:spPr/>
    </dgm:pt>
    <dgm:pt modelId="{092E0380-5861-48F5-B1C6-4EAD624EFCDA}" type="pres">
      <dgm:prSet presAssocID="{834D634D-27CD-4360-83D9-C229DB8E1DD1}" presName="txOne" presStyleLbl="node0" presStyleIdx="0" presStyleCnt="1" custScaleY="18202" custLinFactNeighborX="865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27D837-C087-494C-A9EF-C61127156283}" type="pres">
      <dgm:prSet presAssocID="{834D634D-27CD-4360-83D9-C229DB8E1DD1}" presName="parTransOne" presStyleCnt="0"/>
      <dgm:spPr/>
    </dgm:pt>
    <dgm:pt modelId="{5C5581B0-57D0-4EC6-A906-566CBAA39973}" type="pres">
      <dgm:prSet presAssocID="{834D634D-27CD-4360-83D9-C229DB8E1DD1}" presName="horzOne" presStyleCnt="0"/>
      <dgm:spPr/>
    </dgm:pt>
    <dgm:pt modelId="{8E8FA281-7061-4764-A8F4-EEA7D0B222CE}" type="pres">
      <dgm:prSet presAssocID="{6126B639-B440-4B07-BE6E-520924694E91}" presName="vertTwo" presStyleCnt="0"/>
      <dgm:spPr/>
    </dgm:pt>
    <dgm:pt modelId="{38A45329-296A-4505-98AC-AE3449799220}" type="pres">
      <dgm:prSet presAssocID="{6126B639-B440-4B07-BE6E-520924694E91}" presName="txTwo" presStyleLbl="node2" presStyleIdx="0" presStyleCnt="2" custScaleY="116005" custLinFactNeighborX="778" custLinFactNeighborY="-127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4DC581-64D3-428D-94D9-23E634087A41}" type="pres">
      <dgm:prSet presAssocID="{6126B639-B440-4B07-BE6E-520924694E91}" presName="horzTwo" presStyleCnt="0"/>
      <dgm:spPr/>
    </dgm:pt>
    <dgm:pt modelId="{15521D13-7834-41E5-BDC3-4B96AB030833}" type="pres">
      <dgm:prSet presAssocID="{3C3D1507-DA75-420D-A8E3-5C1D0A13F323}" presName="sibSpaceTwo" presStyleCnt="0"/>
      <dgm:spPr/>
    </dgm:pt>
    <dgm:pt modelId="{B333404C-ACD8-4227-800B-B505093A4384}" type="pres">
      <dgm:prSet presAssocID="{62A55236-BF1C-49A3-8AE2-EADEAC4A7E92}" presName="vertTwo" presStyleCnt="0"/>
      <dgm:spPr/>
    </dgm:pt>
    <dgm:pt modelId="{4211E454-ACE0-4733-80D3-21CD324A2FA2}" type="pres">
      <dgm:prSet presAssocID="{62A55236-BF1C-49A3-8AE2-EADEAC4A7E92}" presName="txTwo" presStyleLbl="node2" presStyleIdx="1" presStyleCnt="2" custScaleX="125220" custScaleY="115080" custLinFactNeighborX="-4474" custLinFactNeighborY="-119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5C896D-4BE3-4B24-8BE4-22A2EB772D2B}" type="pres">
      <dgm:prSet presAssocID="{62A55236-BF1C-49A3-8AE2-EADEAC4A7E92}" presName="horzTwo" presStyleCnt="0"/>
      <dgm:spPr/>
    </dgm:pt>
  </dgm:ptLst>
  <dgm:cxnLst>
    <dgm:cxn modelId="{4F897377-71CA-4B70-B383-EB9516230DDD}" srcId="{834D634D-27CD-4360-83D9-C229DB8E1DD1}" destId="{62A55236-BF1C-49A3-8AE2-EADEAC4A7E92}" srcOrd="1" destOrd="0" parTransId="{5D72F793-B74C-4103-B743-6255B2F37757}" sibTransId="{ED0008C1-CFEC-4AE8-BD8C-7FF0E6CB22BC}"/>
    <dgm:cxn modelId="{2BDA41E3-721E-4ACE-AD96-F2CF0BC88F5B}" srcId="{14C720C5-8635-4A54-A47B-A2A5C9F76C81}" destId="{834D634D-27CD-4360-83D9-C229DB8E1DD1}" srcOrd="0" destOrd="0" parTransId="{101D1B55-6F95-45F7-A7AA-FBCB26F12CB9}" sibTransId="{7C4609C9-018B-4990-B9BA-EE23177AF7C4}"/>
    <dgm:cxn modelId="{245F18EF-912D-45BC-97E7-28F2B0E86474}" type="presOf" srcId="{834D634D-27CD-4360-83D9-C229DB8E1DD1}" destId="{092E0380-5861-48F5-B1C6-4EAD624EFCDA}" srcOrd="0" destOrd="0" presId="urn:microsoft.com/office/officeart/2005/8/layout/hierarchy4"/>
    <dgm:cxn modelId="{AF9F6E95-F1D2-4ED8-BA9D-A45EAE9D774E}" type="presOf" srcId="{62A55236-BF1C-49A3-8AE2-EADEAC4A7E92}" destId="{4211E454-ACE0-4733-80D3-21CD324A2FA2}" srcOrd="0" destOrd="0" presId="urn:microsoft.com/office/officeart/2005/8/layout/hierarchy4"/>
    <dgm:cxn modelId="{3C6F82F6-A677-40E8-8187-2FAFC1F2B533}" type="presOf" srcId="{6126B639-B440-4B07-BE6E-520924694E91}" destId="{38A45329-296A-4505-98AC-AE3449799220}" srcOrd="0" destOrd="0" presId="urn:microsoft.com/office/officeart/2005/8/layout/hierarchy4"/>
    <dgm:cxn modelId="{61E833F4-8577-4066-9102-AA50B5D0EC3F}" type="presOf" srcId="{14C720C5-8635-4A54-A47B-A2A5C9F76C81}" destId="{C74DFE90-C81B-47D9-B689-9D925CA7AB20}" srcOrd="0" destOrd="0" presId="urn:microsoft.com/office/officeart/2005/8/layout/hierarchy4"/>
    <dgm:cxn modelId="{3B8470FA-2EC0-4184-B7B0-F416846C601B}" srcId="{834D634D-27CD-4360-83D9-C229DB8E1DD1}" destId="{6126B639-B440-4B07-BE6E-520924694E91}" srcOrd="0" destOrd="0" parTransId="{9FA9A669-2933-4D1F-85CF-D33247556FAD}" sibTransId="{3C3D1507-DA75-420D-A8E3-5C1D0A13F323}"/>
    <dgm:cxn modelId="{E5D38E83-A55B-4896-906A-D8113C63D242}" type="presParOf" srcId="{C74DFE90-C81B-47D9-B689-9D925CA7AB20}" destId="{B8BAC32D-328F-4B42-B73C-11FACDC72998}" srcOrd="0" destOrd="0" presId="urn:microsoft.com/office/officeart/2005/8/layout/hierarchy4"/>
    <dgm:cxn modelId="{92904298-9770-43AC-B5EF-BBAD33CBAD00}" type="presParOf" srcId="{B8BAC32D-328F-4B42-B73C-11FACDC72998}" destId="{092E0380-5861-48F5-B1C6-4EAD624EFCDA}" srcOrd="0" destOrd="0" presId="urn:microsoft.com/office/officeart/2005/8/layout/hierarchy4"/>
    <dgm:cxn modelId="{C29B5C10-46F1-4A83-A93B-9527814CA571}" type="presParOf" srcId="{B8BAC32D-328F-4B42-B73C-11FACDC72998}" destId="{3827D837-C087-494C-A9EF-C61127156283}" srcOrd="1" destOrd="0" presId="urn:microsoft.com/office/officeart/2005/8/layout/hierarchy4"/>
    <dgm:cxn modelId="{0D9D0572-D073-4A11-8BC0-ED9113ACB32E}" type="presParOf" srcId="{B8BAC32D-328F-4B42-B73C-11FACDC72998}" destId="{5C5581B0-57D0-4EC6-A906-566CBAA39973}" srcOrd="2" destOrd="0" presId="urn:microsoft.com/office/officeart/2005/8/layout/hierarchy4"/>
    <dgm:cxn modelId="{9DE0F820-B345-45AC-9533-B8F387CF281C}" type="presParOf" srcId="{5C5581B0-57D0-4EC6-A906-566CBAA39973}" destId="{8E8FA281-7061-4764-A8F4-EEA7D0B222CE}" srcOrd="0" destOrd="0" presId="urn:microsoft.com/office/officeart/2005/8/layout/hierarchy4"/>
    <dgm:cxn modelId="{D8471B19-E343-4B27-8C96-DAA0B900A380}" type="presParOf" srcId="{8E8FA281-7061-4764-A8F4-EEA7D0B222CE}" destId="{38A45329-296A-4505-98AC-AE3449799220}" srcOrd="0" destOrd="0" presId="urn:microsoft.com/office/officeart/2005/8/layout/hierarchy4"/>
    <dgm:cxn modelId="{34921D20-0925-4CE0-8165-DE38ECF9DB3C}" type="presParOf" srcId="{8E8FA281-7061-4764-A8F4-EEA7D0B222CE}" destId="{CB4DC581-64D3-428D-94D9-23E634087A41}" srcOrd="1" destOrd="0" presId="urn:microsoft.com/office/officeart/2005/8/layout/hierarchy4"/>
    <dgm:cxn modelId="{1FA97D7C-2198-46FD-99AB-50C361F1238C}" type="presParOf" srcId="{5C5581B0-57D0-4EC6-A906-566CBAA39973}" destId="{15521D13-7834-41E5-BDC3-4B96AB030833}" srcOrd="1" destOrd="0" presId="urn:microsoft.com/office/officeart/2005/8/layout/hierarchy4"/>
    <dgm:cxn modelId="{3F6D9B5F-0C1E-49B5-9BE5-19E5620E6BCD}" type="presParOf" srcId="{5C5581B0-57D0-4EC6-A906-566CBAA39973}" destId="{B333404C-ACD8-4227-800B-B505093A4384}" srcOrd="2" destOrd="0" presId="urn:microsoft.com/office/officeart/2005/8/layout/hierarchy4"/>
    <dgm:cxn modelId="{FCC940C5-39B3-424A-B842-FDB2C236596E}" type="presParOf" srcId="{B333404C-ACD8-4227-800B-B505093A4384}" destId="{4211E454-ACE0-4733-80D3-21CD324A2FA2}" srcOrd="0" destOrd="0" presId="urn:microsoft.com/office/officeart/2005/8/layout/hierarchy4"/>
    <dgm:cxn modelId="{2AB67211-2D85-4B15-ACD3-9333723FD533}" type="presParOf" srcId="{B333404C-ACD8-4227-800B-B505093A4384}" destId="{7B5C896D-4BE3-4B24-8BE4-22A2EB772D2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B943732-5FCD-436E-A607-D11A1101CCEF}" type="doc">
      <dgm:prSet loTypeId="urn:microsoft.com/office/officeart/2005/8/layout/list1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BFF7B3A6-A80B-48C2-90C7-2815E00CAD86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СРОК УПЛАТЫ ЕНП, </a:t>
          </a:r>
          <a:r>
            <a: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который входят:</a:t>
          </a:r>
          <a:endParaRPr lang="ru-RU" sz="1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301D97-7FFB-46CD-911E-5BEF920E64FF}" type="parTrans" cxnId="{FC5945B8-FCAB-4B0B-ABDA-CB36ED2CCDA9}">
      <dgm:prSet/>
      <dgm:spPr/>
      <dgm:t>
        <a:bodyPr/>
        <a:lstStyle/>
        <a:p>
          <a:endParaRPr lang="ru-RU" sz="1400"/>
        </a:p>
      </dgm:t>
    </dgm:pt>
    <dgm:pt modelId="{871515A1-1923-4AC2-B2B0-170EB8186D0D}" type="sibTrans" cxnId="{FC5945B8-FCAB-4B0B-ABDA-CB36ED2CCDA9}">
      <dgm:prSet/>
      <dgm:spPr/>
      <dgm:t>
        <a:bodyPr/>
        <a:lstStyle/>
        <a:p>
          <a:endParaRPr lang="ru-RU" sz="1400"/>
        </a:p>
      </dgm:t>
    </dgm:pt>
    <dgm:pt modelId="{78A53BE6-544D-4289-88CD-D4F47DA8A30C}">
      <dgm:prSet custT="1"/>
      <dgm:spPr/>
      <dgm:t>
        <a:bodyPr/>
        <a:lstStyle/>
        <a:p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НДФЛ НА </a:t>
          </a:r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(исчисленный с доходов, выплаченных за период с 23.03.2023 - 22.04.2023)</a:t>
          </a:r>
        </a:p>
      </dgm:t>
    </dgm:pt>
    <dgm:pt modelId="{25394B30-372D-4484-BB0F-B35BBD1361FD}" type="parTrans" cxnId="{98BA10AB-2B31-4493-81D1-A1CB5A2A51AD}">
      <dgm:prSet/>
      <dgm:spPr/>
      <dgm:t>
        <a:bodyPr/>
        <a:lstStyle/>
        <a:p>
          <a:endParaRPr lang="ru-RU" sz="1400"/>
        </a:p>
      </dgm:t>
    </dgm:pt>
    <dgm:pt modelId="{95751574-C5BD-4308-87B9-B5C5C546C397}" type="sibTrans" cxnId="{98BA10AB-2B31-4493-81D1-A1CB5A2A51AD}">
      <dgm:prSet/>
      <dgm:spPr/>
      <dgm:t>
        <a:bodyPr/>
        <a:lstStyle/>
        <a:p>
          <a:endParaRPr lang="ru-RU" sz="1400"/>
        </a:p>
      </dgm:t>
    </dgm:pt>
    <dgm:pt modelId="{2B8D54F4-382A-4263-9090-6D1C058B19F9}">
      <dgm:prSet custT="1"/>
      <dgm:spPr/>
      <dgm:t>
        <a:bodyPr/>
        <a:lstStyle/>
        <a:p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Страховые взносы </a:t>
          </a:r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(исчисленные за март 2023 года)</a:t>
          </a:r>
          <a:endParaRPr lang="ru-RU" sz="14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234AEA-23BE-4529-A0CF-DE6EA30CDD0A}" type="parTrans" cxnId="{444694A7-3235-40DB-A5E9-0094DCD01CF1}">
      <dgm:prSet/>
      <dgm:spPr/>
      <dgm:t>
        <a:bodyPr/>
        <a:lstStyle/>
        <a:p>
          <a:endParaRPr lang="ru-RU" sz="1400"/>
        </a:p>
      </dgm:t>
    </dgm:pt>
    <dgm:pt modelId="{FF29A104-0DE2-41E4-8B3A-048B0BAC3301}" type="sibTrans" cxnId="{444694A7-3235-40DB-A5E9-0094DCD01CF1}">
      <dgm:prSet/>
      <dgm:spPr/>
      <dgm:t>
        <a:bodyPr/>
        <a:lstStyle/>
        <a:p>
          <a:endParaRPr lang="ru-RU" sz="1400"/>
        </a:p>
      </dgm:t>
    </dgm:pt>
    <dgm:pt modelId="{9D223046-D00F-4C87-9E2A-A0870CC101B8}">
      <dgm:prSet custT="1"/>
      <dgm:spPr/>
      <dgm:t>
        <a:bodyPr/>
        <a:lstStyle/>
        <a:p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Имущественные налоги организации </a:t>
          </a:r>
          <a:r>
            <a:rPr lang="ru-RU" sz="14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(ЗН, ТН, НИО   за 1 квартал 2023)</a:t>
          </a:r>
        </a:p>
      </dgm:t>
    </dgm:pt>
    <dgm:pt modelId="{3B9D0BA8-FC5C-4FCC-8710-9082A8FAD8F4}" type="sibTrans" cxnId="{F7B079A4-643D-413D-8BCD-D4E08FD4D85E}">
      <dgm:prSet/>
      <dgm:spPr/>
      <dgm:t>
        <a:bodyPr/>
        <a:lstStyle/>
        <a:p>
          <a:endParaRPr lang="ru-RU" sz="1400"/>
        </a:p>
      </dgm:t>
    </dgm:pt>
    <dgm:pt modelId="{AD143FA9-2A15-40DE-A0DF-E06A15F451C2}" type="parTrans" cxnId="{F7B079A4-643D-413D-8BCD-D4E08FD4D85E}">
      <dgm:prSet/>
      <dgm:spPr/>
      <dgm:t>
        <a:bodyPr/>
        <a:lstStyle/>
        <a:p>
          <a:endParaRPr lang="ru-RU" sz="1400"/>
        </a:p>
      </dgm:t>
    </dgm:pt>
    <dgm:pt modelId="{02F86D34-1635-43E8-A174-C17A51B65365}">
      <dgm:prSet custT="1"/>
      <dgm:spPr/>
      <dgm:t>
        <a:bodyPr/>
        <a:lstStyle/>
        <a:p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НДС</a:t>
          </a:r>
          <a:r>
            <a:rPr lang="ru-RU" sz="14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1/3 часть за 1 квартал 2023</a:t>
          </a:r>
          <a:endParaRPr lang="ru-RU" sz="1400" b="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1B9696-D5FA-438D-99AD-6BF123255C39}" type="parTrans" cxnId="{992CC0F2-83EA-4E61-9B17-FE1E5FE0ADA4}">
      <dgm:prSet/>
      <dgm:spPr/>
      <dgm:t>
        <a:bodyPr/>
        <a:lstStyle/>
        <a:p>
          <a:endParaRPr lang="ru-RU" sz="1400"/>
        </a:p>
      </dgm:t>
    </dgm:pt>
    <dgm:pt modelId="{FE67B4F2-1B71-439E-A786-24582CCE2475}" type="sibTrans" cxnId="{992CC0F2-83EA-4E61-9B17-FE1E5FE0ADA4}">
      <dgm:prSet/>
      <dgm:spPr/>
      <dgm:t>
        <a:bodyPr/>
        <a:lstStyle/>
        <a:p>
          <a:endParaRPr lang="ru-RU" sz="1400"/>
        </a:p>
      </dgm:t>
    </dgm:pt>
    <dgm:pt modelId="{0D5D2061-1284-4511-9831-EE26D9C198A3}">
      <dgm:prSet custT="1"/>
      <dgm:spPr/>
      <dgm:t>
        <a:bodyPr/>
        <a:lstStyle/>
        <a:p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НДПИ, акциз, ВН, ИБ</a:t>
          </a:r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 март 2023</a:t>
          </a:r>
          <a:endParaRPr lang="ru-RU" sz="14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BDDDC4-05F6-4152-95ED-109BB18BEFEC}" type="parTrans" cxnId="{AE30D050-6E0A-4A51-B266-4F1A58AABCBE}">
      <dgm:prSet/>
      <dgm:spPr/>
      <dgm:t>
        <a:bodyPr/>
        <a:lstStyle/>
        <a:p>
          <a:endParaRPr lang="ru-RU" sz="1400"/>
        </a:p>
      </dgm:t>
    </dgm:pt>
    <dgm:pt modelId="{DA567ADC-14A7-4E84-8241-A550D6DD3D53}" type="sibTrans" cxnId="{AE30D050-6E0A-4A51-B266-4F1A58AABCBE}">
      <dgm:prSet/>
      <dgm:spPr/>
      <dgm:t>
        <a:bodyPr/>
        <a:lstStyle/>
        <a:p>
          <a:endParaRPr lang="ru-RU" sz="1400"/>
        </a:p>
      </dgm:t>
    </dgm:pt>
    <dgm:pt modelId="{C2CDBC04-7C5F-4326-9B0B-CE003AE77E7F}">
      <dgm:prSet custT="1"/>
      <dgm:spPr/>
      <dgm:t>
        <a:bodyPr/>
        <a:lstStyle/>
        <a:p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НП </a:t>
          </a:r>
          <a:r>
            <a:rPr lang="ru-RU" sz="14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1 квартал 2023, 1 платеж (аванс) за 2 квартал 2023</a:t>
          </a:r>
          <a:endParaRPr lang="ru-RU" sz="1400" b="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E2CFE3-9659-4AB3-842B-B2924908581D}" type="parTrans" cxnId="{349ACA1D-F80C-4180-9362-9DE3A822326D}">
      <dgm:prSet/>
      <dgm:spPr/>
      <dgm:t>
        <a:bodyPr/>
        <a:lstStyle/>
        <a:p>
          <a:endParaRPr lang="ru-RU" sz="1400"/>
        </a:p>
      </dgm:t>
    </dgm:pt>
    <dgm:pt modelId="{D9C774B5-8A38-4179-BEC7-8B2FDA3A8B7B}" type="sibTrans" cxnId="{349ACA1D-F80C-4180-9362-9DE3A822326D}">
      <dgm:prSet/>
      <dgm:spPr/>
      <dgm:t>
        <a:bodyPr/>
        <a:lstStyle/>
        <a:p>
          <a:endParaRPr lang="ru-RU" sz="1400"/>
        </a:p>
      </dgm:t>
    </dgm:pt>
    <dgm:pt modelId="{1E4E2D35-ECA4-41C1-8B76-D6F4A09FD528}">
      <dgm:prSet custT="1"/>
      <dgm:spPr/>
      <dgm:t>
        <a:bodyPr/>
        <a:lstStyle/>
        <a:p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УСН</a:t>
          </a:r>
          <a:r>
            <a:rPr lang="ru-RU" sz="14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за 2022 год, авансовый платеж за 1 квартал 2023</a:t>
          </a:r>
          <a:endParaRPr lang="ru-RU" sz="1400" b="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0FB28F-2ABE-4C3E-B45D-071416C8D9C0}" type="parTrans" cxnId="{7A555DC8-BBB4-4088-AFBF-01105A33F9D4}">
      <dgm:prSet/>
      <dgm:spPr/>
      <dgm:t>
        <a:bodyPr/>
        <a:lstStyle/>
        <a:p>
          <a:endParaRPr lang="ru-RU"/>
        </a:p>
      </dgm:t>
    </dgm:pt>
    <dgm:pt modelId="{695AD5ED-C36C-4E6F-8CE6-E1538DC6D962}" type="sibTrans" cxnId="{7A555DC8-BBB4-4088-AFBF-01105A33F9D4}">
      <dgm:prSet/>
      <dgm:spPr/>
      <dgm:t>
        <a:bodyPr/>
        <a:lstStyle/>
        <a:p>
          <a:endParaRPr lang="ru-RU"/>
        </a:p>
      </dgm:t>
    </dgm:pt>
    <dgm:pt modelId="{8580B04B-0BD1-4378-9AF7-8EBD80958359}" type="pres">
      <dgm:prSet presAssocID="{CB943732-5FCD-436E-A607-D11A1101CC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8A1FB7-11B6-488B-8A01-D9D3A03BD956}" type="pres">
      <dgm:prSet presAssocID="{BFF7B3A6-A80B-48C2-90C7-2815E00CAD86}" presName="parentLin" presStyleCnt="0"/>
      <dgm:spPr/>
    </dgm:pt>
    <dgm:pt modelId="{D5706950-696A-405C-A1C9-534349BEAC14}" type="pres">
      <dgm:prSet presAssocID="{BFF7B3A6-A80B-48C2-90C7-2815E00CAD86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571970C-3EA8-418E-B2C3-41A6E64BE3D6}" type="pres">
      <dgm:prSet presAssocID="{BFF7B3A6-A80B-48C2-90C7-2815E00CAD86}" presName="parentText" presStyleLbl="node1" presStyleIdx="0" presStyleCnt="1" custScaleY="1894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F7134-50D9-4204-904A-BC498DCBF2C3}" type="pres">
      <dgm:prSet presAssocID="{BFF7B3A6-A80B-48C2-90C7-2815E00CAD86}" presName="negativeSpace" presStyleCnt="0"/>
      <dgm:spPr/>
    </dgm:pt>
    <dgm:pt modelId="{E911A769-92A1-4DB0-9DA5-0EE1968A8201}" type="pres">
      <dgm:prSet presAssocID="{BFF7B3A6-A80B-48C2-90C7-2815E00CAD86}" presName="childText" presStyleLbl="conFgAcc1" presStyleIdx="0" presStyleCnt="1" custLinFactNeighborX="-282" custLinFactNeighborY="38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3CB358-0805-4ADF-AEA1-D224D07AEB63}" type="presOf" srcId="{0D5D2061-1284-4511-9831-EE26D9C198A3}" destId="{E911A769-92A1-4DB0-9DA5-0EE1968A8201}" srcOrd="0" destOrd="3" presId="urn:microsoft.com/office/officeart/2005/8/layout/list1"/>
    <dgm:cxn modelId="{B37CB87F-2E28-432F-B8CC-A8613C6744CB}" type="presOf" srcId="{1E4E2D35-ECA4-41C1-8B76-D6F4A09FD528}" destId="{E911A769-92A1-4DB0-9DA5-0EE1968A8201}" srcOrd="0" destOrd="6" presId="urn:microsoft.com/office/officeart/2005/8/layout/list1"/>
    <dgm:cxn modelId="{7A555DC8-BBB4-4088-AFBF-01105A33F9D4}" srcId="{BFF7B3A6-A80B-48C2-90C7-2815E00CAD86}" destId="{1E4E2D35-ECA4-41C1-8B76-D6F4A09FD528}" srcOrd="6" destOrd="0" parTransId="{DA0FB28F-2ABE-4C3E-B45D-071416C8D9C0}" sibTransId="{695AD5ED-C36C-4E6F-8CE6-E1538DC6D962}"/>
    <dgm:cxn modelId="{AE30D050-6E0A-4A51-B266-4F1A58AABCBE}" srcId="{BFF7B3A6-A80B-48C2-90C7-2815E00CAD86}" destId="{0D5D2061-1284-4511-9831-EE26D9C198A3}" srcOrd="3" destOrd="0" parTransId="{02BDDDC4-05F6-4152-95ED-109BB18BEFEC}" sibTransId="{DA567ADC-14A7-4E84-8241-A550D6DD3D53}"/>
    <dgm:cxn modelId="{98BA10AB-2B31-4493-81D1-A1CB5A2A51AD}" srcId="{BFF7B3A6-A80B-48C2-90C7-2815E00CAD86}" destId="{78A53BE6-544D-4289-88CD-D4F47DA8A30C}" srcOrd="0" destOrd="0" parTransId="{25394B30-372D-4484-BB0F-B35BBD1361FD}" sibTransId="{95751574-C5BD-4308-87B9-B5C5C546C397}"/>
    <dgm:cxn modelId="{512CDD4D-47BD-4578-BD95-95E6CBC76305}" type="presOf" srcId="{78A53BE6-544D-4289-88CD-D4F47DA8A30C}" destId="{E911A769-92A1-4DB0-9DA5-0EE1968A8201}" srcOrd="0" destOrd="0" presId="urn:microsoft.com/office/officeart/2005/8/layout/list1"/>
    <dgm:cxn modelId="{FA6CED14-FCE8-4F68-89E2-1B2881640CC8}" type="presOf" srcId="{9D223046-D00F-4C87-9E2A-A0870CC101B8}" destId="{E911A769-92A1-4DB0-9DA5-0EE1968A8201}" srcOrd="0" destOrd="1" presId="urn:microsoft.com/office/officeart/2005/8/layout/list1"/>
    <dgm:cxn modelId="{82178B8E-E913-4717-8833-7A624DC1EE29}" type="presOf" srcId="{CB943732-5FCD-436E-A607-D11A1101CCEF}" destId="{8580B04B-0BD1-4378-9AF7-8EBD80958359}" srcOrd="0" destOrd="0" presId="urn:microsoft.com/office/officeart/2005/8/layout/list1"/>
    <dgm:cxn modelId="{444694A7-3235-40DB-A5E9-0094DCD01CF1}" srcId="{BFF7B3A6-A80B-48C2-90C7-2815E00CAD86}" destId="{2B8D54F4-382A-4263-9090-6D1C058B19F9}" srcOrd="2" destOrd="0" parTransId="{CF234AEA-23BE-4529-A0CF-DE6EA30CDD0A}" sibTransId="{FF29A104-0DE2-41E4-8B3A-048B0BAC3301}"/>
    <dgm:cxn modelId="{CB206CA1-5369-4881-9293-454F00B6C44B}" type="presOf" srcId="{02F86D34-1635-43E8-A174-C17A51B65365}" destId="{E911A769-92A1-4DB0-9DA5-0EE1968A8201}" srcOrd="0" destOrd="4" presId="urn:microsoft.com/office/officeart/2005/8/layout/list1"/>
    <dgm:cxn modelId="{2B98BB41-50F9-416A-A93C-B8D6B710AA02}" type="presOf" srcId="{BFF7B3A6-A80B-48C2-90C7-2815E00CAD86}" destId="{D5706950-696A-405C-A1C9-534349BEAC14}" srcOrd="0" destOrd="0" presId="urn:microsoft.com/office/officeart/2005/8/layout/list1"/>
    <dgm:cxn modelId="{992CC0F2-83EA-4E61-9B17-FE1E5FE0ADA4}" srcId="{BFF7B3A6-A80B-48C2-90C7-2815E00CAD86}" destId="{02F86D34-1635-43E8-A174-C17A51B65365}" srcOrd="4" destOrd="0" parTransId="{EA1B9696-D5FA-438D-99AD-6BF123255C39}" sibTransId="{FE67B4F2-1B71-439E-A786-24582CCE2475}"/>
    <dgm:cxn modelId="{F2D7CCA5-9861-4C4B-A10B-8913720EDC1E}" type="presOf" srcId="{BFF7B3A6-A80B-48C2-90C7-2815E00CAD86}" destId="{6571970C-3EA8-418E-B2C3-41A6E64BE3D6}" srcOrd="1" destOrd="0" presId="urn:microsoft.com/office/officeart/2005/8/layout/list1"/>
    <dgm:cxn modelId="{5E80BFA1-AA70-4387-9BB4-76C368699BC9}" type="presOf" srcId="{2B8D54F4-382A-4263-9090-6D1C058B19F9}" destId="{E911A769-92A1-4DB0-9DA5-0EE1968A8201}" srcOrd="0" destOrd="2" presId="urn:microsoft.com/office/officeart/2005/8/layout/list1"/>
    <dgm:cxn modelId="{349ACA1D-F80C-4180-9362-9DE3A822326D}" srcId="{BFF7B3A6-A80B-48C2-90C7-2815E00CAD86}" destId="{C2CDBC04-7C5F-4326-9B0B-CE003AE77E7F}" srcOrd="5" destOrd="0" parTransId="{DEE2CFE3-9659-4AB3-842B-B2924908581D}" sibTransId="{D9C774B5-8A38-4179-BEC7-8B2FDA3A8B7B}"/>
    <dgm:cxn modelId="{F7B079A4-643D-413D-8BCD-D4E08FD4D85E}" srcId="{BFF7B3A6-A80B-48C2-90C7-2815E00CAD86}" destId="{9D223046-D00F-4C87-9E2A-A0870CC101B8}" srcOrd="1" destOrd="0" parTransId="{AD143FA9-2A15-40DE-A0DF-E06A15F451C2}" sibTransId="{3B9D0BA8-FC5C-4FCC-8710-9082A8FAD8F4}"/>
    <dgm:cxn modelId="{6EC86A1A-3E0E-4E4F-8B8B-CF2B19C955BB}" type="presOf" srcId="{C2CDBC04-7C5F-4326-9B0B-CE003AE77E7F}" destId="{E911A769-92A1-4DB0-9DA5-0EE1968A8201}" srcOrd="0" destOrd="5" presId="urn:microsoft.com/office/officeart/2005/8/layout/list1"/>
    <dgm:cxn modelId="{FC5945B8-FCAB-4B0B-ABDA-CB36ED2CCDA9}" srcId="{CB943732-5FCD-436E-A607-D11A1101CCEF}" destId="{BFF7B3A6-A80B-48C2-90C7-2815E00CAD86}" srcOrd="0" destOrd="0" parTransId="{6B301D97-7FFB-46CD-911E-5BEF920E64FF}" sibTransId="{871515A1-1923-4AC2-B2B0-170EB8186D0D}"/>
    <dgm:cxn modelId="{C68ED2BA-7DF9-4062-9B59-8B141E23BAF7}" type="presParOf" srcId="{8580B04B-0BD1-4378-9AF7-8EBD80958359}" destId="{E28A1FB7-11B6-488B-8A01-D9D3A03BD956}" srcOrd="0" destOrd="0" presId="urn:microsoft.com/office/officeart/2005/8/layout/list1"/>
    <dgm:cxn modelId="{7C183114-30EE-4DCB-B927-FC0D0C2EA589}" type="presParOf" srcId="{E28A1FB7-11B6-488B-8A01-D9D3A03BD956}" destId="{D5706950-696A-405C-A1C9-534349BEAC14}" srcOrd="0" destOrd="0" presId="urn:microsoft.com/office/officeart/2005/8/layout/list1"/>
    <dgm:cxn modelId="{7AC37910-9890-4384-821B-8BF3FAC95D91}" type="presParOf" srcId="{E28A1FB7-11B6-488B-8A01-D9D3A03BD956}" destId="{6571970C-3EA8-418E-B2C3-41A6E64BE3D6}" srcOrd="1" destOrd="0" presId="urn:microsoft.com/office/officeart/2005/8/layout/list1"/>
    <dgm:cxn modelId="{F6B7F948-CC98-4625-8A54-F6DE94B27D8D}" type="presParOf" srcId="{8580B04B-0BD1-4378-9AF7-8EBD80958359}" destId="{1D5F7134-50D9-4204-904A-BC498DCBF2C3}" srcOrd="1" destOrd="0" presId="urn:microsoft.com/office/officeart/2005/8/layout/list1"/>
    <dgm:cxn modelId="{4FBEE8E9-8FD1-4640-8FC6-800D907A69A2}" type="presParOf" srcId="{8580B04B-0BD1-4378-9AF7-8EBD80958359}" destId="{E911A769-92A1-4DB0-9DA5-0EE1968A820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E0380-5861-48F5-B1C6-4EAD624EFCDA}">
      <dsp:nvSpPr>
        <dsp:cNvPr id="0" name=""/>
        <dsp:cNvSpPr/>
      </dsp:nvSpPr>
      <dsp:spPr>
        <a:xfrm>
          <a:off x="1299" y="8"/>
          <a:ext cx="6951950" cy="333475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СРОК ПРЕДСТАВЛЕНИЯ 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налоговый орган: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066" y="9775"/>
        <a:ext cx="6932416" cy="313941"/>
      </dsp:txXfrm>
    </dsp:sp>
    <dsp:sp modelId="{38A45329-296A-4505-98AC-AE3449799220}">
      <dsp:nvSpPr>
        <dsp:cNvPr id="0" name=""/>
        <dsp:cNvSpPr/>
      </dsp:nvSpPr>
      <dsp:spPr>
        <a:xfrm>
          <a:off x="7435" y="507071"/>
          <a:ext cx="2926424" cy="141699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Уведомление об исчисленных суммах: 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НДФЛ НА </a:t>
          </a:r>
          <a:r>
            <a:rPr lang="ru-RU" sz="15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(с доходов, выплаченных за период с 01.01.2023 - 22.01.2023)</a:t>
          </a:r>
        </a:p>
      </dsp:txBody>
      <dsp:txXfrm>
        <a:off x="48937" y="548573"/>
        <a:ext cx="2843420" cy="1333989"/>
      </dsp:txXfrm>
    </dsp:sp>
    <dsp:sp modelId="{4211E454-ACE0-4733-80D3-21CD324A2FA2}">
      <dsp:nvSpPr>
        <dsp:cNvPr id="0" name=""/>
        <dsp:cNvSpPr/>
      </dsp:nvSpPr>
      <dsp:spPr>
        <a:xfrm>
          <a:off x="3321532" y="507071"/>
          <a:ext cx="3624281" cy="141956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Расчет по страховым взносам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 2022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Декларации по НДС, ВН </a:t>
          </a:r>
          <a:r>
            <a:rPr lang="ru-RU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4 квартал 2022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Декларации по НДПИ, ИБ, акцизы</a:t>
          </a:r>
          <a:r>
            <a:rPr lang="ru-RU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 декабрь 2022</a:t>
          </a:r>
          <a:endParaRPr lang="ru-RU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3363110" y="548649"/>
        <a:ext cx="3541125" cy="13364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1A769-92A1-4DB0-9DA5-0EE1968A8201}">
      <dsp:nvSpPr>
        <dsp:cNvPr id="0" name=""/>
        <dsp:cNvSpPr/>
      </dsp:nvSpPr>
      <dsp:spPr>
        <a:xfrm>
          <a:off x="0" y="258525"/>
          <a:ext cx="6286500" cy="17240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7902" tIns="155793" rIns="48790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НДФЛ НА </a:t>
          </a:r>
          <a:r>
            <a:rPr lang="ru-RU" sz="16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(исчисленный с доходов, выплаченных за период с 01.01.2023 - 22.01.2023)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Страховые взносы </a:t>
          </a:r>
          <a:r>
            <a:rPr lang="ru-RU" sz="16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(исчисленные за декабрь 2022 года)</a:t>
          </a:r>
          <a:endParaRPr lang="ru-RU" sz="16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НДПИ, акциз, ВН, ИБ </a:t>
          </a:r>
          <a:r>
            <a:rPr lang="ru-RU" sz="16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декабрь 2022</a:t>
          </a:r>
          <a:endParaRPr lang="ru-RU" sz="16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НДС </a:t>
          </a:r>
          <a:r>
            <a:rPr lang="ru-RU" sz="16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1/3 часть за 4 квартал 2022 </a:t>
          </a:r>
          <a:endParaRPr lang="ru-RU" sz="16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НП</a:t>
          </a:r>
          <a:r>
            <a:rPr lang="ru-RU" sz="16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1-й платеж (аванс) за 1 квартал 2023</a:t>
          </a:r>
          <a:endParaRPr lang="ru-RU" sz="16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i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58525"/>
        <a:ext cx="6286500" cy="1724047"/>
      </dsp:txXfrm>
    </dsp:sp>
    <dsp:sp modelId="{6571970C-3EA8-418E-B2C3-41A6E64BE3D6}">
      <dsp:nvSpPr>
        <dsp:cNvPr id="0" name=""/>
        <dsp:cNvSpPr/>
      </dsp:nvSpPr>
      <dsp:spPr>
        <a:xfrm>
          <a:off x="314018" y="1179"/>
          <a:ext cx="4396252" cy="32466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6330" tIns="0" rIns="16633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СРОК УПЛАТЫ ЕНП, </a:t>
          </a:r>
          <a:r>
            <a:rPr lang="ru-RU" sz="17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который входят:</a:t>
          </a:r>
          <a:endParaRPr lang="ru-RU" sz="17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9867" y="17028"/>
        <a:ext cx="4364554" cy="2929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E0380-5861-48F5-B1C6-4EAD624EFCDA}">
      <dsp:nvSpPr>
        <dsp:cNvPr id="0" name=""/>
        <dsp:cNvSpPr/>
      </dsp:nvSpPr>
      <dsp:spPr>
        <a:xfrm>
          <a:off x="5133" y="912"/>
          <a:ext cx="6948116" cy="456784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СРОК ПРЕДСТАВЛЕНИЯ 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налоговый орган: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512" y="14291"/>
        <a:ext cx="6921358" cy="430026"/>
      </dsp:txXfrm>
    </dsp:sp>
    <dsp:sp modelId="{38A45329-296A-4505-98AC-AE3449799220}">
      <dsp:nvSpPr>
        <dsp:cNvPr id="0" name=""/>
        <dsp:cNvSpPr/>
      </dsp:nvSpPr>
      <dsp:spPr>
        <a:xfrm>
          <a:off x="2566" y="579486"/>
          <a:ext cx="3334029" cy="153473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Уведомление об исчисленных суммах: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-НДФЛ НА </a:t>
          </a:r>
          <a:r>
            <a:rPr lang="ru-RU" sz="14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(с доходов, выплаченных за период с 23.01.2023 - 22.02.2023)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-СВ </a:t>
          </a:r>
          <a:r>
            <a:rPr lang="ru-RU" sz="14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(исчисленные за январь 2023 года)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-Имущественные налоги организаций </a:t>
          </a:r>
          <a:r>
            <a:rPr lang="ru-RU" sz="14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(ЗН, ТН, НИО за 4 квартал 2022 года)</a:t>
          </a:r>
        </a:p>
      </dsp:txBody>
      <dsp:txXfrm>
        <a:off x="47517" y="624437"/>
        <a:ext cx="3244127" cy="1444837"/>
      </dsp:txXfrm>
    </dsp:sp>
    <dsp:sp modelId="{4211E454-ACE0-4733-80D3-21CD324A2FA2}">
      <dsp:nvSpPr>
        <dsp:cNvPr id="0" name=""/>
        <dsp:cNvSpPr/>
      </dsp:nvSpPr>
      <dsp:spPr>
        <a:xfrm>
          <a:off x="3616654" y="600911"/>
          <a:ext cx="3334029" cy="153473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Расчет 6-НДФЛ </a:t>
          </a:r>
          <a:r>
            <a:rPr lang="ru-RU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2022 год 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сведения о доходах ФЛ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Декларации по НДПИ, ИБ, </a:t>
          </a:r>
          <a:r>
            <a:rPr lang="ru-RU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акцизам за январь 2023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3661605" y="645862"/>
        <a:ext cx="3244127" cy="14448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1A769-92A1-4DB0-9DA5-0EE1968A8201}">
      <dsp:nvSpPr>
        <dsp:cNvPr id="0" name=""/>
        <dsp:cNvSpPr/>
      </dsp:nvSpPr>
      <dsp:spPr>
        <a:xfrm>
          <a:off x="0" y="247721"/>
          <a:ext cx="6286500" cy="20289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7902" tIns="154627" rIns="48790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НДФЛ</a:t>
          </a: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6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(исчисленный с доходов, выплаченных за период с 23.01.2023 - 22.02.2023)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Страховые взносы </a:t>
          </a:r>
          <a:r>
            <a:rPr lang="ru-RU" sz="16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(исчисленные за январь 2023 года)</a:t>
          </a:r>
          <a:endParaRPr lang="ru-RU" sz="16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Имущественные налоги организаций</a:t>
          </a:r>
          <a:r>
            <a:rPr lang="ru-RU" sz="16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(ЗН, ТН, НИО за 4 квартал 2022 года)</a:t>
          </a:r>
          <a:endParaRPr lang="ru-RU" sz="1600" b="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НДПИ, акциз, ВН, ИБ</a:t>
          </a:r>
          <a:r>
            <a:rPr lang="ru-RU" sz="16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 январь 2023</a:t>
          </a:r>
          <a:endParaRPr lang="ru-RU" sz="1600" b="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НДС</a:t>
          </a:r>
          <a:r>
            <a:rPr lang="ru-RU" sz="16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1/3 часть за 4 квартал 2022</a:t>
          </a:r>
          <a:endParaRPr lang="ru-RU" sz="1600" b="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НП</a:t>
          </a:r>
          <a:r>
            <a:rPr lang="ru-RU" sz="16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2-й платеж </a:t>
          </a:r>
          <a:r>
            <a:rPr lang="ru-RU" sz="16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(аванс) за 1 квартал 2023</a:t>
          </a:r>
          <a:endParaRPr lang="ru-RU" sz="1600" b="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47721"/>
        <a:ext cx="6286500" cy="2028937"/>
      </dsp:txXfrm>
    </dsp:sp>
    <dsp:sp modelId="{6571970C-3EA8-418E-B2C3-41A6E64BE3D6}">
      <dsp:nvSpPr>
        <dsp:cNvPr id="0" name=""/>
        <dsp:cNvSpPr/>
      </dsp:nvSpPr>
      <dsp:spPr>
        <a:xfrm>
          <a:off x="371169" y="0"/>
          <a:ext cx="4396252" cy="31234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6330" tIns="0" rIns="16633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СРОК УПЛАТЫ ЕНП, </a:t>
          </a:r>
          <a:r>
            <a:rPr lang="ru-RU" sz="17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который входят:</a:t>
          </a:r>
          <a:endParaRPr lang="ru-RU" sz="17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6416" y="15247"/>
        <a:ext cx="4365758" cy="2818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E0380-5861-48F5-B1C6-4EAD624EFCDA}">
      <dsp:nvSpPr>
        <dsp:cNvPr id="0" name=""/>
        <dsp:cNvSpPr/>
      </dsp:nvSpPr>
      <dsp:spPr>
        <a:xfrm>
          <a:off x="5133" y="1051"/>
          <a:ext cx="6948116" cy="569668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СРОК ПРЕДСТАВЛЕНИЯ 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налоговый орган: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818" y="17736"/>
        <a:ext cx="6914746" cy="536298"/>
      </dsp:txXfrm>
    </dsp:sp>
    <dsp:sp modelId="{38A45329-296A-4505-98AC-AE3449799220}">
      <dsp:nvSpPr>
        <dsp:cNvPr id="0" name=""/>
        <dsp:cNvSpPr/>
      </dsp:nvSpPr>
      <dsp:spPr>
        <a:xfrm>
          <a:off x="2566" y="900781"/>
          <a:ext cx="3334029" cy="1340001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Уведомление об исчисленных суммах: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-НДФЛ НА </a:t>
          </a:r>
          <a:r>
            <a:rPr lang="ru-RU" sz="14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(с доходов, выплаченных за период с 23.02.2023 - 22.03.2023)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-СВ </a:t>
          </a:r>
          <a:r>
            <a:rPr lang="ru-RU" sz="14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исчисленные за февраль 2023 года</a:t>
          </a:r>
        </a:p>
      </dsp:txBody>
      <dsp:txXfrm>
        <a:off x="41813" y="940028"/>
        <a:ext cx="3255535" cy="1261507"/>
      </dsp:txXfrm>
    </dsp:sp>
    <dsp:sp modelId="{4211E454-ACE0-4733-80D3-21CD324A2FA2}">
      <dsp:nvSpPr>
        <dsp:cNvPr id="0" name=""/>
        <dsp:cNvSpPr/>
      </dsp:nvSpPr>
      <dsp:spPr>
        <a:xfrm>
          <a:off x="3616654" y="900781"/>
          <a:ext cx="3334029" cy="135617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Декларация по НИО, НП, УСН, ЕСХН, НДД </a:t>
          </a:r>
          <a:r>
            <a:rPr lang="ru-RU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2022 год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Декларации по 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НДПИ, ИБ, акцизам </a:t>
          </a:r>
          <a:r>
            <a:rPr lang="ru-RU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февраль 2023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3656375" y="940502"/>
        <a:ext cx="3254587" cy="12767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1A769-92A1-4DB0-9DA5-0EE1968A8201}">
      <dsp:nvSpPr>
        <dsp:cNvPr id="0" name=""/>
        <dsp:cNvSpPr/>
      </dsp:nvSpPr>
      <dsp:spPr>
        <a:xfrm>
          <a:off x="0" y="108899"/>
          <a:ext cx="6286500" cy="1719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7902" tIns="145796" rIns="487902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НДФЛ</a:t>
          </a:r>
          <a:r>
            <a:rPr lang="ru-RU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(исчисленный с доходов, выплаченных за период с 23.02.2023 - 22.03.2023)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Страховые взносы </a:t>
          </a: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(исчисленные за февраль 2023 года)</a:t>
          </a:r>
          <a:endParaRPr lang="ru-RU" sz="14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НДПИ, акциз,  ИБ</a:t>
          </a: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 февраль 2023</a:t>
          </a:r>
          <a:endParaRPr lang="ru-RU" sz="14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НДС</a:t>
          </a:r>
          <a:r>
            <a:rPr lang="ru-RU" sz="14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1/3 часть за 4 квартал 2022</a:t>
          </a:r>
          <a:endParaRPr lang="ru-RU" sz="1400" b="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ЕСХН, УСН, НДД, НП </a:t>
          </a:r>
          <a:r>
            <a:rPr lang="ru-RU" sz="14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2022 год</a:t>
          </a:r>
          <a:endParaRPr lang="ru-RU" sz="1400" b="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НП</a:t>
          </a:r>
          <a:r>
            <a:rPr lang="ru-RU" sz="14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3-й платеж за 1 квартал 2023</a:t>
          </a:r>
          <a:endParaRPr lang="ru-RU" sz="1400" b="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08899"/>
        <a:ext cx="6286500" cy="1719900"/>
      </dsp:txXfrm>
    </dsp:sp>
    <dsp:sp modelId="{6571970C-3EA8-418E-B2C3-41A6E64BE3D6}">
      <dsp:nvSpPr>
        <dsp:cNvPr id="0" name=""/>
        <dsp:cNvSpPr/>
      </dsp:nvSpPr>
      <dsp:spPr>
        <a:xfrm>
          <a:off x="314325" y="2789"/>
          <a:ext cx="4400550" cy="2066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6330" tIns="0" rIns="16633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СРОК УПЛАТЫ ЕНП, </a:t>
          </a:r>
          <a:r>
            <a:rPr lang="ru-RU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который входят:</a:t>
          </a:r>
          <a:endParaRPr lang="ru-RU" sz="1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4412" y="12876"/>
        <a:ext cx="4380376" cy="18646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E0380-5861-48F5-B1C6-4EAD624EFCDA}">
      <dsp:nvSpPr>
        <dsp:cNvPr id="0" name=""/>
        <dsp:cNvSpPr/>
      </dsp:nvSpPr>
      <dsp:spPr>
        <a:xfrm>
          <a:off x="5054" y="207"/>
          <a:ext cx="6948195" cy="271325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СРОК ПРЕДСТАВЛЕНИЯ 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налоговый орган: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001" y="8154"/>
        <a:ext cx="6932301" cy="255431"/>
      </dsp:txXfrm>
    </dsp:sp>
    <dsp:sp modelId="{38A45329-296A-4505-98AC-AE3449799220}">
      <dsp:nvSpPr>
        <dsp:cNvPr id="0" name=""/>
        <dsp:cNvSpPr/>
      </dsp:nvSpPr>
      <dsp:spPr>
        <a:xfrm>
          <a:off x="32403" y="339155"/>
          <a:ext cx="2968338" cy="172921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Уведомление об исчисленных суммах: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12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НДФЛ НА 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(с доходов, выплаченных за период с 23.03.2023 - 22.04.2023)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12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НДФЛ</a:t>
          </a:r>
          <a:r>
            <a:rPr lang="ru-RU" sz="12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ИП</a:t>
          </a:r>
          <a:r>
            <a:rPr lang="ru-RU" sz="12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(авансовый платеж за 1 квартал 2023 года)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2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Имущественный налоги организации 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(ЗН, ТН, НИО за 1 квартал 2023 года)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</a:t>
          </a:r>
          <a:r>
            <a:rPr lang="ru-RU" sz="12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УСН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(авансовый платеж за 1 </a:t>
          </a:r>
          <a:r>
            <a:rPr lang="ru-RU" sz="1200" b="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кв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2023)</a:t>
          </a:r>
        </a:p>
      </dsp:txBody>
      <dsp:txXfrm>
        <a:off x="83050" y="389802"/>
        <a:ext cx="2867044" cy="1627920"/>
      </dsp:txXfrm>
    </dsp:sp>
    <dsp:sp modelId="{4211E454-ACE0-4733-80D3-21CD324A2FA2}">
      <dsp:nvSpPr>
        <dsp:cNvPr id="0" name=""/>
        <dsp:cNvSpPr/>
      </dsp:nvSpPr>
      <dsp:spPr>
        <a:xfrm>
          <a:off x="3094184" y="350275"/>
          <a:ext cx="3716952" cy="171542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Расчет по страховым взносам</a:t>
          </a:r>
          <a:br>
            <a:rPr lang="ru-RU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3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1 квартал 2023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Расчет 6-НДФЛ </a:t>
          </a:r>
          <a:r>
            <a:rPr lang="ru-RU" sz="13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1 квартал 2023 года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Декларации по НП, НДС, ВН </a:t>
          </a:r>
          <a:r>
            <a:rPr lang="ru-RU" sz="13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1 квартал 2023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Декларация по УСН (ИП) </a:t>
          </a:r>
          <a:r>
            <a:rPr lang="ru-RU" sz="13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2022 год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Декларации по НДПИ, ИБ, </a:t>
          </a:r>
          <a:r>
            <a:rPr lang="ru-RU" sz="13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акциз за март 2023</a:t>
          </a:r>
        </a:p>
      </dsp:txBody>
      <dsp:txXfrm>
        <a:off x="3144427" y="400518"/>
        <a:ext cx="3616466" cy="16149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1A769-92A1-4DB0-9DA5-0EE1968A8201}">
      <dsp:nvSpPr>
        <dsp:cNvPr id="0" name=""/>
        <dsp:cNvSpPr/>
      </dsp:nvSpPr>
      <dsp:spPr>
        <a:xfrm>
          <a:off x="0" y="202900"/>
          <a:ext cx="6823345" cy="18402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9567" tIns="166291" rIns="52956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НДФЛ НА </a:t>
          </a: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(исчисленный с доходов, выплаченных за период с 23.03.2023 - 22.04.2023)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Имущественные налоги организации </a:t>
          </a:r>
          <a:r>
            <a:rPr lang="ru-RU" sz="14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(ЗН, ТН, НИО   за 1 квартал 2023)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Страховые взносы </a:t>
          </a: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(исчисленные за март 2023 года)</a:t>
          </a:r>
          <a:endParaRPr lang="ru-RU" sz="14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НДПИ, акциз, ВН, ИБ</a:t>
          </a: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 март 2023</a:t>
          </a:r>
          <a:endParaRPr lang="ru-RU" sz="14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НДС</a:t>
          </a:r>
          <a:r>
            <a:rPr lang="ru-RU" sz="14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1/3 часть за 1 квартал 2023</a:t>
          </a:r>
          <a:endParaRPr lang="ru-RU" sz="1400" b="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НП </a:t>
          </a:r>
          <a:r>
            <a:rPr lang="ru-RU" sz="14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1 квартал 2023, 1 платеж (аванс) за 2 квартал 2023</a:t>
          </a:r>
          <a:endParaRPr lang="ru-RU" sz="1400" b="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УСН</a:t>
          </a:r>
          <a:r>
            <a:rPr lang="ru-RU" sz="14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за 2022 год, авансовый платеж за 1 квартал 2023</a:t>
          </a:r>
          <a:endParaRPr lang="ru-RU" sz="1400" b="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02900"/>
        <a:ext cx="6823345" cy="1840212"/>
      </dsp:txXfrm>
    </dsp:sp>
    <dsp:sp modelId="{6571970C-3EA8-418E-B2C3-41A6E64BE3D6}">
      <dsp:nvSpPr>
        <dsp:cNvPr id="0" name=""/>
        <dsp:cNvSpPr/>
      </dsp:nvSpPr>
      <dsp:spPr>
        <a:xfrm>
          <a:off x="340834" y="1214"/>
          <a:ext cx="4771677" cy="27232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0534" tIns="0" rIns="18053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СРОК УПЛАТЫ ЕНП, </a:t>
          </a:r>
          <a:r>
            <a:rPr lang="ru-RU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который входят:</a:t>
          </a:r>
          <a:endParaRPr lang="ru-RU" sz="1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4128" y="14508"/>
        <a:ext cx="4745089" cy="245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50583" cy="497367"/>
          </a:xfrm>
          <a:prstGeom prst="rect">
            <a:avLst/>
          </a:prstGeom>
        </p:spPr>
        <p:txBody>
          <a:bodyPr vert="horz" lIns="92859" tIns="46432" rIns="92859" bIns="4643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595" y="4"/>
            <a:ext cx="2950583" cy="497367"/>
          </a:xfrm>
          <a:prstGeom prst="rect">
            <a:avLst/>
          </a:prstGeom>
        </p:spPr>
        <p:txBody>
          <a:bodyPr vert="horz" lIns="92859" tIns="46432" rIns="92859" bIns="46432" rtlCol="0"/>
          <a:lstStyle>
            <a:lvl1pPr algn="r">
              <a:defRPr sz="1200"/>
            </a:lvl1pPr>
          </a:lstStyle>
          <a:p>
            <a:fld id="{DE0F39DA-819F-42B7-811B-A626DAAF42C8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441965"/>
            <a:ext cx="2950583" cy="497367"/>
          </a:xfrm>
          <a:prstGeom prst="rect">
            <a:avLst/>
          </a:prstGeom>
        </p:spPr>
        <p:txBody>
          <a:bodyPr vert="horz" lIns="92859" tIns="46432" rIns="92859" bIns="4643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595" y="9441965"/>
            <a:ext cx="2950583" cy="497367"/>
          </a:xfrm>
          <a:prstGeom prst="rect">
            <a:avLst/>
          </a:prstGeom>
        </p:spPr>
        <p:txBody>
          <a:bodyPr vert="horz" lIns="92859" tIns="46432" rIns="92859" bIns="46432" rtlCol="0" anchor="b"/>
          <a:lstStyle>
            <a:lvl1pPr algn="r">
              <a:defRPr sz="1200"/>
            </a:lvl1pPr>
          </a:lstStyle>
          <a:p>
            <a:fld id="{E91FB6CF-B4BD-4271-887A-CF6F26632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745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5" y="8"/>
            <a:ext cx="2951005" cy="498640"/>
          </a:xfrm>
          <a:prstGeom prst="rect">
            <a:avLst/>
          </a:prstGeom>
        </p:spPr>
        <p:txBody>
          <a:bodyPr vert="horz" lIns="92018" tIns="46012" rIns="92018" bIns="460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200" y="8"/>
            <a:ext cx="2951005" cy="498640"/>
          </a:xfrm>
          <a:prstGeom prst="rect">
            <a:avLst/>
          </a:prstGeom>
        </p:spPr>
        <p:txBody>
          <a:bodyPr vert="horz" lIns="92018" tIns="46012" rIns="92018" bIns="46012" rtlCol="0"/>
          <a:lstStyle>
            <a:lvl1pPr algn="r">
              <a:defRPr sz="1200"/>
            </a:lvl1pPr>
          </a:lstStyle>
          <a:p>
            <a:fld id="{015D4280-BC41-4E42-AA16-2AA78C7B1FFE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18" tIns="46012" rIns="92018" bIns="460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4077"/>
            <a:ext cx="5447030" cy="3914239"/>
          </a:xfrm>
          <a:prstGeom prst="rect">
            <a:avLst/>
          </a:prstGeom>
        </p:spPr>
        <p:txBody>
          <a:bodyPr vert="horz" lIns="92018" tIns="46012" rIns="92018" bIns="4601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5" y="9442300"/>
            <a:ext cx="2951005" cy="498639"/>
          </a:xfrm>
          <a:prstGeom prst="rect">
            <a:avLst/>
          </a:prstGeom>
        </p:spPr>
        <p:txBody>
          <a:bodyPr vert="horz" lIns="92018" tIns="46012" rIns="92018" bIns="460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200" y="9442300"/>
            <a:ext cx="2951005" cy="498639"/>
          </a:xfrm>
          <a:prstGeom prst="rect">
            <a:avLst/>
          </a:prstGeom>
        </p:spPr>
        <p:txBody>
          <a:bodyPr vert="horz" lIns="92018" tIns="46012" rIns="92018" bIns="46012" rtlCol="0" anchor="b"/>
          <a:lstStyle>
            <a:lvl1pPr algn="r">
              <a:defRPr sz="1200"/>
            </a:lvl1pPr>
          </a:lstStyle>
          <a:p>
            <a:fld id="{2E1820A0-B833-4BFF-80CC-437100E604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44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147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294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441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588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5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2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29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76" algn="l" defTabSz="8162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25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3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8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7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7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6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5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4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3B24-17C6-4A27-98CA-E0E92DC05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05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856-7421-485F-B27B-F1912165AC0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71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4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4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668C-78C1-4B50-A238-56637A7CF5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656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9924" y="2967673"/>
            <a:ext cx="8211636" cy="9144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 ЧЕМ ВЫ РАССКАЖЕТЕ СЕГОДНЯ? </a:t>
            </a:r>
            <a:endParaRPr lang="ru-RU" dirty="0"/>
          </a:p>
        </p:txBody>
      </p:sp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23" y="628650"/>
            <a:ext cx="676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2283075" y="1851670"/>
            <a:ext cx="4176464" cy="864096"/>
          </a:xfrm>
          <a:prstGeom prst="rect">
            <a:avLst/>
          </a:prstGeom>
        </p:spPr>
        <p:txBody>
          <a:bodyPr vert="horz" wrap="square" lIns="118537" tIns="59268" rIns="118537" bIns="59268" rtlCol="0" anchor="ctr">
            <a:noAutofit/>
          </a:bodyPr>
          <a:lstStyle/>
          <a:p>
            <a:pPr algn="ctr" defTabSz="1185335">
              <a:spcBef>
                <a:spcPct val="0"/>
              </a:spcBef>
            </a:pPr>
            <a:r>
              <a:rPr lang="ru-RU" sz="2000" b="1" dirty="0">
                <a:solidFill>
                  <a:prstClr val="white"/>
                </a:solidFill>
              </a:rPr>
              <a:t>ФЕДЕРАЛЬНАЯ НАЛОГОВАЯ </a:t>
            </a:r>
            <a:br>
              <a:rPr lang="ru-RU" sz="2000" b="1" dirty="0">
                <a:solidFill>
                  <a:prstClr val="white"/>
                </a:solidFill>
              </a:rPr>
            </a:br>
            <a:r>
              <a:rPr lang="ru-RU" sz="2000" b="1" dirty="0">
                <a:solidFill>
                  <a:prstClr val="white"/>
                </a:solidFill>
              </a:rPr>
              <a:t>СЛУЖБА</a:t>
            </a:r>
          </a:p>
        </p:txBody>
      </p:sp>
    </p:spTree>
    <p:extLst>
      <p:ext uri="{BB962C8B-B14F-4D97-AF65-F5344CB8AC3E}">
        <p14:creationId xmlns:p14="http://schemas.microsoft.com/office/powerpoint/2010/main" val="2657665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3872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25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3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2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8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4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1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7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3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2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1C65E-8F6E-42EE-B3C0-4A95FCE679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7106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8618935" y="3709988"/>
            <a:ext cx="433388" cy="9465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15">
              <a:defRPr/>
            </a:pP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8618935" y="4670823"/>
            <a:ext cx="433388" cy="3238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15">
              <a:defRPr/>
            </a:pP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" y="0"/>
            <a:ext cx="289322" cy="8096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15">
              <a:defRPr/>
            </a:pPr>
            <a:endParaRPr lang="ru-RU" sz="17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9" y="83134"/>
            <a:ext cx="7203506" cy="684462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022951"/>
            <a:ext cx="8482012" cy="3614071"/>
          </a:xfrm>
        </p:spPr>
        <p:txBody>
          <a:bodyPr lIns="0" tIns="0" rIns="0" bIns="0"/>
          <a:lstStyle>
            <a:lvl1pPr marL="121887" indent="-121887">
              <a:buClr>
                <a:srgbClr val="C00000"/>
              </a:buClr>
              <a:buFont typeface="Arial" pitchFamily="34" charset="0"/>
              <a:buChar char="•"/>
              <a:defRPr sz="19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249261" indent="-127375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371147" indent="-121887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498524" indent="-127375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620408" indent="-121887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075" y="4681538"/>
            <a:ext cx="472679" cy="273844"/>
          </a:xfrm>
        </p:spPr>
        <p:txBody>
          <a:bodyPr lIns="0" rIns="0"/>
          <a:lstStyle>
            <a:lvl1pPr algn="ctr">
              <a:defRPr sz="2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7CD7BE-4192-4CA4-8359-4EFF4B96C4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0082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79"/>
            <a:ext cx="7772400" cy="1021556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624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3248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873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6497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8121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9745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1370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2994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68660-84F5-4C75-8EDB-FDB4F0A981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2947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0" cy="339447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EA1E-51AC-4F56-BEE6-45F4EDBB0C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8783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151335"/>
            <a:ext cx="4040187" cy="4798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6244" indent="0">
              <a:buNone/>
              <a:defRPr sz="1400" b="1"/>
            </a:lvl2pPr>
            <a:lvl3pPr marL="632487" indent="0">
              <a:buNone/>
              <a:defRPr sz="1200" b="1"/>
            </a:lvl3pPr>
            <a:lvl4pPr marL="948730" indent="0">
              <a:buNone/>
              <a:defRPr sz="1100" b="1"/>
            </a:lvl4pPr>
            <a:lvl5pPr marL="1264973" indent="0">
              <a:buNone/>
              <a:defRPr sz="1100" b="1"/>
            </a:lvl5pPr>
            <a:lvl6pPr marL="1581217" indent="0">
              <a:buNone/>
              <a:defRPr sz="1100" b="1"/>
            </a:lvl6pPr>
            <a:lvl7pPr marL="1897458" indent="0">
              <a:buNone/>
              <a:defRPr sz="1100" b="1"/>
            </a:lvl7pPr>
            <a:lvl8pPr marL="2213703" indent="0">
              <a:buNone/>
              <a:defRPr sz="1100" b="1"/>
            </a:lvl8pPr>
            <a:lvl9pPr marL="2529945" indent="0">
              <a:buNone/>
              <a:defRPr sz="1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7" cy="296346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4" cy="4798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6244" indent="0">
              <a:buNone/>
              <a:defRPr sz="1400" b="1"/>
            </a:lvl2pPr>
            <a:lvl3pPr marL="632487" indent="0">
              <a:buNone/>
              <a:defRPr sz="1200" b="1"/>
            </a:lvl3pPr>
            <a:lvl4pPr marL="948730" indent="0">
              <a:buNone/>
              <a:defRPr sz="1100" b="1"/>
            </a:lvl4pPr>
            <a:lvl5pPr marL="1264973" indent="0">
              <a:buNone/>
              <a:defRPr sz="1100" b="1"/>
            </a:lvl5pPr>
            <a:lvl6pPr marL="1581217" indent="0">
              <a:buNone/>
              <a:defRPr sz="1100" b="1"/>
            </a:lvl6pPr>
            <a:lvl7pPr marL="1897458" indent="0">
              <a:buNone/>
              <a:defRPr sz="1100" b="1"/>
            </a:lvl7pPr>
            <a:lvl8pPr marL="2213703" indent="0">
              <a:buNone/>
              <a:defRPr sz="1100" b="1"/>
            </a:lvl8pPr>
            <a:lvl9pPr marL="2529945" indent="0">
              <a:buNone/>
              <a:defRPr sz="1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4" cy="296346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7E4E8-EA03-4B81-B471-5BAA76F4ED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56896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7A3B0-9322-4C6A-93A9-E9BB0442A4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9805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8619008" y="3710532"/>
            <a:ext cx="433387" cy="946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899" tIns="51950" rIns="103899" bIns="51950" anchor="ctr"/>
          <a:lstStyle/>
          <a:p>
            <a:pPr algn="ctr" defTabSz="1038951">
              <a:defRPr/>
            </a:pP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8619008" y="4670968"/>
            <a:ext cx="433387" cy="3238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899" tIns="51950" rIns="103899" bIns="51950" anchor="ctr"/>
          <a:lstStyle/>
          <a:p>
            <a:pPr algn="ctr" defTabSz="1038951">
              <a:defRPr/>
            </a:pP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9" y="83134"/>
            <a:ext cx="7203506" cy="684462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022951"/>
            <a:ext cx="8482012" cy="3614071"/>
          </a:xfrm>
        </p:spPr>
        <p:txBody>
          <a:bodyPr lIns="0" tIns="0" rIns="0" bIns="0"/>
          <a:lstStyle>
            <a:lvl1pPr marL="150055" indent="-150055">
              <a:buClr>
                <a:srgbClr val="C00000"/>
              </a:buClr>
              <a:buFont typeface="Arial" pitchFamily="34" charset="0"/>
              <a:buChar char="•"/>
              <a:defRPr sz="24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306866" indent="-156814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456922" indent="-150055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613736" indent="-156814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763789" indent="-150055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406" y="4681718"/>
            <a:ext cx="472736" cy="273844"/>
          </a:xfrm>
        </p:spPr>
        <p:txBody>
          <a:bodyPr lIns="0" rIns="0"/>
          <a:lstStyle>
            <a:lvl1pPr algn="ctr">
              <a:defRPr sz="2700" b="1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" y="1"/>
            <a:ext cx="288925" cy="8096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899" tIns="51950" rIns="103899" bIns="51950" anchor="ctr"/>
          <a:lstStyle/>
          <a:p>
            <a:pPr algn="ctr" defTabSz="1038951">
              <a:defRPr/>
            </a:pPr>
            <a:endParaRPr lang="ru-RU" sz="20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0965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1B4E-A66B-4E86-8A70-8E9886B2E6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9548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4787"/>
            <a:ext cx="3008313" cy="87153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076327"/>
            <a:ext cx="3008313" cy="3518298"/>
          </a:xfrm>
        </p:spPr>
        <p:txBody>
          <a:bodyPr/>
          <a:lstStyle>
            <a:lvl1pPr marL="0" indent="0">
              <a:buNone/>
              <a:defRPr sz="1000"/>
            </a:lvl1pPr>
            <a:lvl2pPr marL="316244" indent="0">
              <a:buNone/>
              <a:defRPr sz="800"/>
            </a:lvl2pPr>
            <a:lvl3pPr marL="632487" indent="0">
              <a:buNone/>
              <a:defRPr sz="700"/>
            </a:lvl3pPr>
            <a:lvl4pPr marL="948730" indent="0">
              <a:buNone/>
              <a:defRPr sz="600"/>
            </a:lvl4pPr>
            <a:lvl5pPr marL="1264973" indent="0">
              <a:buNone/>
              <a:defRPr sz="600"/>
            </a:lvl5pPr>
            <a:lvl6pPr marL="1581217" indent="0">
              <a:buNone/>
              <a:defRPr sz="600"/>
            </a:lvl6pPr>
            <a:lvl7pPr marL="1897458" indent="0">
              <a:buNone/>
              <a:defRPr sz="600"/>
            </a:lvl7pPr>
            <a:lvl8pPr marL="2213703" indent="0">
              <a:buNone/>
              <a:defRPr sz="600"/>
            </a:lvl8pPr>
            <a:lvl9pPr marL="2529945" indent="0">
              <a:buNone/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D43A7-6EF3-41E0-AC48-2E00E82030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62658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200"/>
            </a:lvl1pPr>
            <a:lvl2pPr marL="316244" indent="0">
              <a:buNone/>
              <a:defRPr sz="1900"/>
            </a:lvl2pPr>
            <a:lvl3pPr marL="632487" indent="0">
              <a:buNone/>
              <a:defRPr sz="1700"/>
            </a:lvl3pPr>
            <a:lvl4pPr marL="948730" indent="0">
              <a:buNone/>
              <a:defRPr sz="1400"/>
            </a:lvl4pPr>
            <a:lvl5pPr marL="1264973" indent="0">
              <a:buNone/>
              <a:defRPr sz="1400"/>
            </a:lvl5pPr>
            <a:lvl6pPr marL="1581217" indent="0">
              <a:buNone/>
              <a:defRPr sz="1400"/>
            </a:lvl6pPr>
            <a:lvl7pPr marL="1897458" indent="0">
              <a:buNone/>
              <a:defRPr sz="1400"/>
            </a:lvl7pPr>
            <a:lvl8pPr marL="2213703" indent="0">
              <a:buNone/>
              <a:defRPr sz="1400"/>
            </a:lvl8pPr>
            <a:lvl9pPr marL="2529945" indent="0">
              <a:buNone/>
              <a:defRPr sz="1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00"/>
            </a:lvl1pPr>
            <a:lvl2pPr marL="316244" indent="0">
              <a:buNone/>
              <a:defRPr sz="800"/>
            </a:lvl2pPr>
            <a:lvl3pPr marL="632487" indent="0">
              <a:buNone/>
              <a:defRPr sz="700"/>
            </a:lvl3pPr>
            <a:lvl4pPr marL="948730" indent="0">
              <a:buNone/>
              <a:defRPr sz="600"/>
            </a:lvl4pPr>
            <a:lvl5pPr marL="1264973" indent="0">
              <a:buNone/>
              <a:defRPr sz="600"/>
            </a:lvl5pPr>
            <a:lvl6pPr marL="1581217" indent="0">
              <a:buNone/>
              <a:defRPr sz="600"/>
            </a:lvl6pPr>
            <a:lvl7pPr marL="1897458" indent="0">
              <a:buNone/>
              <a:defRPr sz="600"/>
            </a:lvl7pPr>
            <a:lvl8pPr marL="2213703" indent="0">
              <a:buNone/>
              <a:defRPr sz="600"/>
            </a:lvl8pPr>
            <a:lvl9pPr marL="2529945" indent="0">
              <a:buNone/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FD15E-3132-4DC4-8489-EB787B96F0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1239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C45D7-153B-400D-9BFC-F653B25E35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24441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4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4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F6B33-DF5C-43F9-98E6-2DA38D106F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42093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1"/>
            <a:ext cx="9144000" cy="514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650"/>
            <a:ext cx="676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2283619" y="1851422"/>
            <a:ext cx="4175523" cy="8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284" tIns="48142" rIns="96284" bIns="48142" anchor="ctr"/>
          <a:lstStyle>
            <a:lvl1pPr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700" b="1" smtClean="0">
                <a:solidFill>
                  <a:srgbClr val="FFFFFF"/>
                </a:solidFill>
              </a:rPr>
              <a:t>ФЕДЕРАЛЬНАЯ НАЛОГОВАЯ </a:t>
            </a:r>
            <a:br>
              <a:rPr lang="ru-RU" altLang="ru-RU" sz="1700" b="1" smtClean="0">
                <a:solidFill>
                  <a:srgbClr val="FFFFFF"/>
                </a:solidFill>
              </a:rPr>
            </a:br>
            <a:r>
              <a:rPr lang="ru-RU" altLang="ru-RU" sz="1700" b="1" smtClean="0">
                <a:solidFill>
                  <a:srgbClr val="FFFFFF"/>
                </a:solidFill>
              </a:rPr>
              <a:t>СЛУЖБА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459924" y="2967673"/>
            <a:ext cx="8211636" cy="9144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995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3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2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8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5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1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7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3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0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47AB2-916E-4871-86E4-EB94C8F633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36489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8618935" y="3709988"/>
            <a:ext cx="433388" cy="9465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35">
              <a:defRPr/>
            </a:pP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8618935" y="4670823"/>
            <a:ext cx="433388" cy="3238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35">
              <a:defRPr/>
            </a:pP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" y="0"/>
            <a:ext cx="289322" cy="8096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35">
              <a:defRPr/>
            </a:pPr>
            <a:endParaRPr lang="ru-RU" sz="17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9" y="83134"/>
            <a:ext cx="7203506" cy="684462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022950"/>
            <a:ext cx="8482012" cy="3614071"/>
          </a:xfrm>
        </p:spPr>
        <p:txBody>
          <a:bodyPr lIns="0" tIns="0" rIns="0" bIns="0"/>
          <a:lstStyle>
            <a:lvl1pPr marL="121889" indent="-121889">
              <a:buClr>
                <a:srgbClr val="C00000"/>
              </a:buClr>
              <a:buFont typeface="Arial" pitchFamily="34" charset="0"/>
              <a:buChar char="•"/>
              <a:defRPr sz="19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249266" indent="-127379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371156" indent="-121889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498536" indent="-127379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620423" indent="-121889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075" y="4681538"/>
            <a:ext cx="472679" cy="273844"/>
          </a:xfrm>
        </p:spPr>
        <p:txBody>
          <a:bodyPr lIns="0" rIns="0"/>
          <a:lstStyle>
            <a:lvl1pPr algn="ctr">
              <a:defRPr sz="2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FFBF7B0-9092-44D9-ABE0-0C51D321D4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08373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79"/>
            <a:ext cx="7772400" cy="1021556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625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3250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875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6500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8125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9750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1375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3000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CC5D8-AD74-47A1-98D7-85562BDAA2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25933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0" cy="339447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F320-416C-467B-B61F-BF9202FFDC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355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80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3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86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79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73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66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59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53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463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8021-ED8C-4BDF-B535-680A6D876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6296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151335"/>
            <a:ext cx="4040187" cy="4798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6252" indent="0">
              <a:buNone/>
              <a:defRPr sz="1400" b="1"/>
            </a:lvl2pPr>
            <a:lvl3pPr marL="632501" indent="0">
              <a:buNone/>
              <a:defRPr sz="1200" b="1"/>
            </a:lvl3pPr>
            <a:lvl4pPr marL="948753" indent="0">
              <a:buNone/>
              <a:defRPr sz="1100" b="1"/>
            </a:lvl4pPr>
            <a:lvl5pPr marL="1265005" indent="0">
              <a:buNone/>
              <a:defRPr sz="1100" b="1"/>
            </a:lvl5pPr>
            <a:lvl6pPr marL="1581255" indent="0">
              <a:buNone/>
              <a:defRPr sz="1100" b="1"/>
            </a:lvl6pPr>
            <a:lvl7pPr marL="1897506" indent="0">
              <a:buNone/>
              <a:defRPr sz="1100" b="1"/>
            </a:lvl7pPr>
            <a:lvl8pPr marL="2213759" indent="0">
              <a:buNone/>
              <a:defRPr sz="1100" b="1"/>
            </a:lvl8pPr>
            <a:lvl9pPr marL="2530008" indent="0">
              <a:buNone/>
              <a:defRPr sz="1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7" cy="296346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4" cy="4798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6252" indent="0">
              <a:buNone/>
              <a:defRPr sz="1400" b="1"/>
            </a:lvl2pPr>
            <a:lvl3pPr marL="632501" indent="0">
              <a:buNone/>
              <a:defRPr sz="1200" b="1"/>
            </a:lvl3pPr>
            <a:lvl4pPr marL="948753" indent="0">
              <a:buNone/>
              <a:defRPr sz="1100" b="1"/>
            </a:lvl4pPr>
            <a:lvl5pPr marL="1265005" indent="0">
              <a:buNone/>
              <a:defRPr sz="1100" b="1"/>
            </a:lvl5pPr>
            <a:lvl6pPr marL="1581255" indent="0">
              <a:buNone/>
              <a:defRPr sz="1100" b="1"/>
            </a:lvl6pPr>
            <a:lvl7pPr marL="1897506" indent="0">
              <a:buNone/>
              <a:defRPr sz="1100" b="1"/>
            </a:lvl7pPr>
            <a:lvl8pPr marL="2213759" indent="0">
              <a:buNone/>
              <a:defRPr sz="1100" b="1"/>
            </a:lvl8pPr>
            <a:lvl9pPr marL="2530008" indent="0">
              <a:buNone/>
              <a:defRPr sz="1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4" cy="296346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8A0EC-99EA-43FD-82B3-E6F128D635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46376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C99FA-66EF-4E6B-9B59-875313EBC1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28560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FADF9-50A2-47B7-BC6E-DF04950143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83158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4787"/>
            <a:ext cx="3008313" cy="87153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076326"/>
            <a:ext cx="3008313" cy="3518298"/>
          </a:xfrm>
        </p:spPr>
        <p:txBody>
          <a:bodyPr/>
          <a:lstStyle>
            <a:lvl1pPr marL="0" indent="0">
              <a:buNone/>
              <a:defRPr sz="1000"/>
            </a:lvl1pPr>
            <a:lvl2pPr marL="316252" indent="0">
              <a:buNone/>
              <a:defRPr sz="800"/>
            </a:lvl2pPr>
            <a:lvl3pPr marL="632501" indent="0">
              <a:buNone/>
              <a:defRPr sz="700"/>
            </a:lvl3pPr>
            <a:lvl4pPr marL="948753" indent="0">
              <a:buNone/>
              <a:defRPr sz="600"/>
            </a:lvl4pPr>
            <a:lvl5pPr marL="1265005" indent="0">
              <a:buNone/>
              <a:defRPr sz="600"/>
            </a:lvl5pPr>
            <a:lvl6pPr marL="1581255" indent="0">
              <a:buNone/>
              <a:defRPr sz="600"/>
            </a:lvl6pPr>
            <a:lvl7pPr marL="1897506" indent="0">
              <a:buNone/>
              <a:defRPr sz="600"/>
            </a:lvl7pPr>
            <a:lvl8pPr marL="2213759" indent="0">
              <a:buNone/>
              <a:defRPr sz="600"/>
            </a:lvl8pPr>
            <a:lvl9pPr marL="2530008" indent="0">
              <a:buNone/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55CE6-844F-4B33-A9EF-6154A51A16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69640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200"/>
            </a:lvl1pPr>
            <a:lvl2pPr marL="316252" indent="0">
              <a:buNone/>
              <a:defRPr sz="1900"/>
            </a:lvl2pPr>
            <a:lvl3pPr marL="632501" indent="0">
              <a:buNone/>
              <a:defRPr sz="1700"/>
            </a:lvl3pPr>
            <a:lvl4pPr marL="948753" indent="0">
              <a:buNone/>
              <a:defRPr sz="1400"/>
            </a:lvl4pPr>
            <a:lvl5pPr marL="1265005" indent="0">
              <a:buNone/>
              <a:defRPr sz="1400"/>
            </a:lvl5pPr>
            <a:lvl6pPr marL="1581255" indent="0">
              <a:buNone/>
              <a:defRPr sz="1400"/>
            </a:lvl6pPr>
            <a:lvl7pPr marL="1897506" indent="0">
              <a:buNone/>
              <a:defRPr sz="1400"/>
            </a:lvl7pPr>
            <a:lvl8pPr marL="2213759" indent="0">
              <a:buNone/>
              <a:defRPr sz="1400"/>
            </a:lvl8pPr>
            <a:lvl9pPr marL="2530008" indent="0">
              <a:buNone/>
              <a:defRPr sz="1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000"/>
            </a:lvl1pPr>
            <a:lvl2pPr marL="316252" indent="0">
              <a:buNone/>
              <a:defRPr sz="800"/>
            </a:lvl2pPr>
            <a:lvl3pPr marL="632501" indent="0">
              <a:buNone/>
              <a:defRPr sz="700"/>
            </a:lvl3pPr>
            <a:lvl4pPr marL="948753" indent="0">
              <a:buNone/>
              <a:defRPr sz="600"/>
            </a:lvl4pPr>
            <a:lvl5pPr marL="1265005" indent="0">
              <a:buNone/>
              <a:defRPr sz="600"/>
            </a:lvl5pPr>
            <a:lvl6pPr marL="1581255" indent="0">
              <a:buNone/>
              <a:defRPr sz="600"/>
            </a:lvl6pPr>
            <a:lvl7pPr marL="1897506" indent="0">
              <a:buNone/>
              <a:defRPr sz="600"/>
            </a:lvl7pPr>
            <a:lvl8pPr marL="2213759" indent="0">
              <a:buNone/>
              <a:defRPr sz="600"/>
            </a:lvl8pPr>
            <a:lvl9pPr marL="2530008" indent="0">
              <a:buNone/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CF089-5041-4AE8-A9B4-CD36512A10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99404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FAF68-E4FF-4787-BD32-A9A403FB59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74461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4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4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633076">
              <a:defRPr/>
            </a:pPr>
            <a:endParaRPr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51744-9EE3-4F3E-9248-A1AAD2CE66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80225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1"/>
            <a:ext cx="9144000" cy="514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650"/>
            <a:ext cx="676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2283619" y="1851422"/>
            <a:ext cx="4175523" cy="8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284" tIns="48142" rIns="96284" bIns="48142" anchor="ctr"/>
          <a:lstStyle>
            <a:lvl1pPr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700" b="1" smtClean="0">
                <a:solidFill>
                  <a:srgbClr val="FFFFFF"/>
                </a:solidFill>
              </a:rPr>
              <a:t>ФЕДЕРАЛЬНАЯ НАЛОГОВАЯ </a:t>
            </a:r>
            <a:br>
              <a:rPr lang="ru-RU" altLang="ru-RU" sz="1700" b="1" smtClean="0">
                <a:solidFill>
                  <a:srgbClr val="FFFFFF"/>
                </a:solidFill>
              </a:rPr>
            </a:br>
            <a:r>
              <a:rPr lang="ru-RU" altLang="ru-RU" sz="1700" b="1" smtClean="0">
                <a:solidFill>
                  <a:srgbClr val="FFFFFF"/>
                </a:solidFill>
              </a:rPr>
              <a:t>СЛУЖБА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459924" y="2967673"/>
            <a:ext cx="8211636" cy="9144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060268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3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2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8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5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1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7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3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0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3B24-17C6-4A27-98CA-E0E92DC05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8846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8619007" y="3710530"/>
            <a:ext cx="433387" cy="946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57">
              <a:defRPr/>
            </a:pP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8619007" y="4670968"/>
            <a:ext cx="433387" cy="3238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57">
              <a:defRPr/>
            </a:pP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9" y="83134"/>
            <a:ext cx="7203506" cy="684462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022949"/>
            <a:ext cx="8482012" cy="3614071"/>
          </a:xfrm>
        </p:spPr>
        <p:txBody>
          <a:bodyPr lIns="0" tIns="0" rIns="0" bIns="0"/>
          <a:lstStyle>
            <a:lvl1pPr marL="121893" indent="-121893">
              <a:buClr>
                <a:srgbClr val="C00000"/>
              </a:buClr>
              <a:buFont typeface="Arial" pitchFamily="34" charset="0"/>
              <a:buChar char="•"/>
              <a:defRPr sz="19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249272" indent="-127382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371165" indent="-121893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498548" indent="-127382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620439" indent="-121893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406" y="4681716"/>
            <a:ext cx="472736" cy="273844"/>
          </a:xfrm>
        </p:spPr>
        <p:txBody>
          <a:bodyPr lIns="0" rIns="0"/>
          <a:lstStyle>
            <a:lvl1pPr algn="ctr">
              <a:defRPr sz="15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" y="1"/>
            <a:ext cx="288925" cy="8096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5" tIns="42198" rIns="84395" bIns="42198" anchor="ctr"/>
          <a:lstStyle/>
          <a:p>
            <a:pPr algn="ctr" defTabSz="843957">
              <a:defRPr/>
            </a:pPr>
            <a:endParaRPr lang="ru-RU" sz="17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55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200153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65D7-EF62-48DF-8BE3-AABB744AD3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3779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79"/>
            <a:ext cx="7772400" cy="1021556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626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3251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877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6503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8129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9755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1381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3007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8021-ED8C-4BDF-B535-680A6D876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1054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0" cy="339447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65D7-EF62-48DF-8BE3-AABB744AD3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6886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6260" indent="0">
              <a:buNone/>
              <a:defRPr sz="1400" b="1"/>
            </a:lvl2pPr>
            <a:lvl3pPr marL="632518" indent="0">
              <a:buNone/>
              <a:defRPr sz="1200" b="1"/>
            </a:lvl3pPr>
            <a:lvl4pPr marL="948777" indent="0">
              <a:buNone/>
              <a:defRPr sz="1100" b="1"/>
            </a:lvl4pPr>
            <a:lvl5pPr marL="1265037" indent="0">
              <a:buNone/>
              <a:defRPr sz="1100" b="1"/>
            </a:lvl5pPr>
            <a:lvl6pPr marL="1581294" indent="0">
              <a:buNone/>
              <a:defRPr sz="1100" b="1"/>
            </a:lvl6pPr>
            <a:lvl7pPr marL="1897554" indent="0">
              <a:buNone/>
              <a:defRPr sz="1100" b="1"/>
            </a:lvl7pPr>
            <a:lvl8pPr marL="2213814" indent="0">
              <a:buNone/>
              <a:defRPr sz="1100" b="1"/>
            </a:lvl8pPr>
            <a:lvl9pPr marL="2530072" indent="0">
              <a:buNone/>
              <a:defRPr sz="1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6260" indent="0">
              <a:buNone/>
              <a:defRPr sz="1400" b="1"/>
            </a:lvl2pPr>
            <a:lvl3pPr marL="632518" indent="0">
              <a:buNone/>
              <a:defRPr sz="1200" b="1"/>
            </a:lvl3pPr>
            <a:lvl4pPr marL="948777" indent="0">
              <a:buNone/>
              <a:defRPr sz="1100" b="1"/>
            </a:lvl4pPr>
            <a:lvl5pPr marL="1265037" indent="0">
              <a:buNone/>
              <a:defRPr sz="1100" b="1"/>
            </a:lvl5pPr>
            <a:lvl6pPr marL="1581294" indent="0">
              <a:buNone/>
              <a:defRPr sz="1100" b="1"/>
            </a:lvl6pPr>
            <a:lvl7pPr marL="1897554" indent="0">
              <a:buNone/>
              <a:defRPr sz="1100" b="1"/>
            </a:lvl7pPr>
            <a:lvl8pPr marL="2213814" indent="0">
              <a:buNone/>
              <a:defRPr sz="1100" b="1"/>
            </a:lvl8pPr>
            <a:lvl9pPr marL="2530072" indent="0">
              <a:buNone/>
              <a:defRPr sz="1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F9DB-885A-4D81-8D62-6BEB8B6A1F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0912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9FE5-6402-411A-AFD6-F5FDF53EA1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733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D679-B1CE-4B80-B6F9-CAA5757C64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0613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076327"/>
            <a:ext cx="3008313" cy="3518297"/>
          </a:xfrm>
        </p:spPr>
        <p:txBody>
          <a:bodyPr/>
          <a:lstStyle>
            <a:lvl1pPr marL="0" indent="0">
              <a:buNone/>
              <a:defRPr sz="1000"/>
            </a:lvl1pPr>
            <a:lvl2pPr marL="316260" indent="0">
              <a:buNone/>
              <a:defRPr sz="800"/>
            </a:lvl2pPr>
            <a:lvl3pPr marL="632518" indent="0">
              <a:buNone/>
              <a:defRPr sz="700"/>
            </a:lvl3pPr>
            <a:lvl4pPr marL="948777" indent="0">
              <a:buNone/>
              <a:defRPr sz="600"/>
            </a:lvl4pPr>
            <a:lvl5pPr marL="1265037" indent="0">
              <a:buNone/>
              <a:defRPr sz="600"/>
            </a:lvl5pPr>
            <a:lvl6pPr marL="1581294" indent="0">
              <a:buNone/>
              <a:defRPr sz="600"/>
            </a:lvl6pPr>
            <a:lvl7pPr marL="1897554" indent="0">
              <a:buNone/>
              <a:defRPr sz="600"/>
            </a:lvl7pPr>
            <a:lvl8pPr marL="2213814" indent="0">
              <a:buNone/>
              <a:defRPr sz="600"/>
            </a:lvl8pPr>
            <a:lvl9pPr marL="2530072" indent="0">
              <a:buNone/>
              <a:defRPr sz="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974-F02E-439E-80F3-43EB670DBF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16671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200"/>
            </a:lvl1pPr>
            <a:lvl2pPr marL="316260" indent="0">
              <a:buNone/>
              <a:defRPr sz="1900"/>
            </a:lvl2pPr>
            <a:lvl3pPr marL="632518" indent="0">
              <a:buNone/>
              <a:defRPr sz="1700"/>
            </a:lvl3pPr>
            <a:lvl4pPr marL="948777" indent="0">
              <a:buNone/>
              <a:defRPr sz="1400"/>
            </a:lvl4pPr>
            <a:lvl5pPr marL="1265037" indent="0">
              <a:buNone/>
              <a:defRPr sz="1400"/>
            </a:lvl5pPr>
            <a:lvl6pPr marL="1581294" indent="0">
              <a:buNone/>
              <a:defRPr sz="1400"/>
            </a:lvl6pPr>
            <a:lvl7pPr marL="1897554" indent="0">
              <a:buNone/>
              <a:defRPr sz="1400"/>
            </a:lvl7pPr>
            <a:lvl8pPr marL="2213814" indent="0">
              <a:buNone/>
              <a:defRPr sz="1400"/>
            </a:lvl8pPr>
            <a:lvl9pPr marL="2530072" indent="0">
              <a:buNone/>
              <a:defRPr sz="1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000"/>
            </a:lvl1pPr>
            <a:lvl2pPr marL="316260" indent="0">
              <a:buNone/>
              <a:defRPr sz="800"/>
            </a:lvl2pPr>
            <a:lvl3pPr marL="632518" indent="0">
              <a:buNone/>
              <a:defRPr sz="700"/>
            </a:lvl3pPr>
            <a:lvl4pPr marL="948777" indent="0">
              <a:buNone/>
              <a:defRPr sz="600"/>
            </a:lvl4pPr>
            <a:lvl5pPr marL="1265037" indent="0">
              <a:buNone/>
              <a:defRPr sz="600"/>
            </a:lvl5pPr>
            <a:lvl6pPr marL="1581294" indent="0">
              <a:buNone/>
              <a:defRPr sz="600"/>
            </a:lvl6pPr>
            <a:lvl7pPr marL="1897554" indent="0">
              <a:buNone/>
              <a:defRPr sz="600"/>
            </a:lvl7pPr>
            <a:lvl8pPr marL="2213814" indent="0">
              <a:buNone/>
              <a:defRPr sz="600"/>
            </a:lvl8pPr>
            <a:lvl9pPr marL="2530072" indent="0">
              <a:buNone/>
              <a:defRPr sz="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0A1B-D7B0-4C6E-90BC-42E0241C57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1317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856-7421-485F-B27B-F1912165AC0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3120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4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4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44101">
              <a:defRPr/>
            </a:pPr>
            <a:endParaRPr lang="ru-RU" sz="17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668C-78C1-4B50-A238-56637A7CF5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39351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9924" y="2967674"/>
            <a:ext cx="8211636" cy="9144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 ЧЕМ ВЫ РАССКАЖЕТЕ СЕГОДНЯ? </a:t>
            </a:r>
          </a:p>
        </p:txBody>
      </p:sp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" y="628650"/>
            <a:ext cx="676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2283074" y="1851670"/>
            <a:ext cx="4176464" cy="864096"/>
          </a:xfrm>
          <a:prstGeom prst="rect">
            <a:avLst/>
          </a:prstGeom>
        </p:spPr>
        <p:txBody>
          <a:bodyPr vert="horz" wrap="square" lIns="96284" tIns="48142" rIns="96284" bIns="48142" rtlCol="0" anchor="ctr">
            <a:noAutofit/>
          </a:bodyPr>
          <a:lstStyle/>
          <a:p>
            <a:pPr algn="ctr" defTabSz="962867">
              <a:spcBef>
                <a:spcPct val="0"/>
              </a:spcBef>
            </a:pPr>
            <a:r>
              <a:rPr lang="ru-RU" sz="1700" b="1" dirty="0">
                <a:solidFill>
                  <a:prstClr val="white"/>
                </a:solidFill>
              </a:rPr>
              <a:t>ФЕДЕРАЛЬНАЯ НАЛОГОВАЯ </a:t>
            </a:r>
            <a:br>
              <a:rPr lang="ru-RU" sz="1700" b="1" dirty="0">
                <a:solidFill>
                  <a:prstClr val="white"/>
                </a:solidFill>
              </a:rPr>
            </a:br>
            <a:r>
              <a:rPr lang="ru-RU" sz="1700" b="1" dirty="0">
                <a:solidFill>
                  <a:prstClr val="white"/>
                </a:solidFill>
              </a:rPr>
              <a:t>СЛУЖБА</a:t>
            </a:r>
          </a:p>
        </p:txBody>
      </p:sp>
    </p:spTree>
    <p:extLst>
      <p:ext uri="{BB962C8B-B14F-4D97-AF65-F5344CB8AC3E}">
        <p14:creationId xmlns:p14="http://schemas.microsoft.com/office/powerpoint/2010/main" val="1084941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6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330" indent="0">
              <a:buNone/>
              <a:defRPr sz="1700" b="1"/>
            </a:lvl2pPr>
            <a:lvl3pPr marL="778659" indent="0">
              <a:buNone/>
              <a:defRPr sz="1500" b="1"/>
            </a:lvl3pPr>
            <a:lvl4pPr marL="1167989" indent="0">
              <a:buNone/>
              <a:defRPr sz="1400" b="1"/>
            </a:lvl4pPr>
            <a:lvl5pPr marL="1557320" indent="0">
              <a:buNone/>
              <a:defRPr sz="1400" b="1"/>
            </a:lvl5pPr>
            <a:lvl6pPr marL="1946648" indent="0">
              <a:buNone/>
              <a:defRPr sz="1400" b="1"/>
            </a:lvl6pPr>
            <a:lvl7pPr marL="2335978" indent="0">
              <a:buNone/>
              <a:defRPr sz="1400" b="1"/>
            </a:lvl7pPr>
            <a:lvl8pPr marL="2725310" indent="0">
              <a:buNone/>
              <a:defRPr sz="1400" b="1"/>
            </a:lvl8pPr>
            <a:lvl9pPr marL="311463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6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330" indent="0">
              <a:buNone/>
              <a:defRPr sz="1700" b="1"/>
            </a:lvl2pPr>
            <a:lvl3pPr marL="778659" indent="0">
              <a:buNone/>
              <a:defRPr sz="1500" b="1"/>
            </a:lvl3pPr>
            <a:lvl4pPr marL="1167989" indent="0">
              <a:buNone/>
              <a:defRPr sz="1400" b="1"/>
            </a:lvl4pPr>
            <a:lvl5pPr marL="1557320" indent="0">
              <a:buNone/>
              <a:defRPr sz="1400" b="1"/>
            </a:lvl5pPr>
            <a:lvl6pPr marL="1946648" indent="0">
              <a:buNone/>
              <a:defRPr sz="1400" b="1"/>
            </a:lvl6pPr>
            <a:lvl7pPr marL="2335978" indent="0">
              <a:buNone/>
              <a:defRPr sz="1400" b="1"/>
            </a:lvl7pPr>
            <a:lvl8pPr marL="2725310" indent="0">
              <a:buNone/>
              <a:defRPr sz="1400" b="1"/>
            </a:lvl8pPr>
            <a:lvl9pPr marL="311463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F9DB-885A-4D81-8D62-6BEB8B6A1F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36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9FE5-6402-411A-AFD6-F5FDF53EA1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17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D679-B1CE-4B80-B6F9-CAA5757C64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27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4788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076327"/>
            <a:ext cx="3008313" cy="3518298"/>
          </a:xfrm>
        </p:spPr>
        <p:txBody>
          <a:bodyPr/>
          <a:lstStyle>
            <a:lvl1pPr marL="0" indent="0">
              <a:buNone/>
              <a:defRPr sz="1200"/>
            </a:lvl1pPr>
            <a:lvl2pPr marL="389330" indent="0">
              <a:buNone/>
              <a:defRPr sz="1000"/>
            </a:lvl2pPr>
            <a:lvl3pPr marL="778659" indent="0">
              <a:buNone/>
              <a:defRPr sz="900"/>
            </a:lvl3pPr>
            <a:lvl4pPr marL="1167989" indent="0">
              <a:buNone/>
              <a:defRPr sz="800"/>
            </a:lvl4pPr>
            <a:lvl5pPr marL="1557320" indent="0">
              <a:buNone/>
              <a:defRPr sz="800"/>
            </a:lvl5pPr>
            <a:lvl6pPr marL="1946648" indent="0">
              <a:buNone/>
              <a:defRPr sz="800"/>
            </a:lvl6pPr>
            <a:lvl7pPr marL="2335978" indent="0">
              <a:buNone/>
              <a:defRPr sz="800"/>
            </a:lvl7pPr>
            <a:lvl8pPr marL="2725310" indent="0">
              <a:buNone/>
              <a:defRPr sz="800"/>
            </a:lvl8pPr>
            <a:lvl9pPr marL="311463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974-F02E-439E-80F3-43EB670DBF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047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700"/>
            </a:lvl1pPr>
            <a:lvl2pPr marL="389330" indent="0">
              <a:buNone/>
              <a:defRPr sz="2400"/>
            </a:lvl2pPr>
            <a:lvl3pPr marL="778659" indent="0">
              <a:buNone/>
              <a:defRPr sz="2000"/>
            </a:lvl3pPr>
            <a:lvl4pPr marL="1167989" indent="0">
              <a:buNone/>
              <a:defRPr sz="1700"/>
            </a:lvl4pPr>
            <a:lvl5pPr marL="1557320" indent="0">
              <a:buNone/>
              <a:defRPr sz="1700"/>
            </a:lvl5pPr>
            <a:lvl6pPr marL="1946648" indent="0">
              <a:buNone/>
              <a:defRPr sz="1700"/>
            </a:lvl6pPr>
            <a:lvl7pPr marL="2335978" indent="0">
              <a:buNone/>
              <a:defRPr sz="1700"/>
            </a:lvl7pPr>
            <a:lvl8pPr marL="2725310" indent="0">
              <a:buNone/>
              <a:defRPr sz="1700"/>
            </a:lvl8pPr>
            <a:lvl9pPr marL="3114637" indent="0">
              <a:buNone/>
              <a:defRPr sz="17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330" indent="0">
              <a:buNone/>
              <a:defRPr sz="1000"/>
            </a:lvl2pPr>
            <a:lvl3pPr marL="778659" indent="0">
              <a:buNone/>
              <a:defRPr sz="900"/>
            </a:lvl3pPr>
            <a:lvl4pPr marL="1167989" indent="0">
              <a:buNone/>
              <a:defRPr sz="800"/>
            </a:lvl4pPr>
            <a:lvl5pPr marL="1557320" indent="0">
              <a:buNone/>
              <a:defRPr sz="800"/>
            </a:lvl5pPr>
            <a:lvl6pPr marL="1946648" indent="0">
              <a:buNone/>
              <a:defRPr sz="800"/>
            </a:lvl6pPr>
            <a:lvl7pPr marL="2335978" indent="0">
              <a:buNone/>
              <a:defRPr sz="800"/>
            </a:lvl7pPr>
            <a:lvl8pPr marL="2725310" indent="0">
              <a:buNone/>
              <a:defRPr sz="800"/>
            </a:lvl8pPr>
            <a:lvl9pPr marL="311463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4767268"/>
            <a:ext cx="2133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4767268"/>
            <a:ext cx="2895600" cy="273844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0A1B-D7B0-4C6E-90BC-42E0241C57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41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573090" y="83349"/>
            <a:ext cx="8113712" cy="684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7343" rIns="0" bIns="373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22750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687" tIns="37343" rIns="74687" bIns="373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8"/>
            <a:ext cx="2133600" cy="273844"/>
          </a:xfrm>
          <a:prstGeom prst="rect">
            <a:avLst/>
          </a:prstGeom>
        </p:spPr>
        <p:txBody>
          <a:bodyPr vert="horz" lIns="74687" tIns="37343" rIns="74687" bIns="3734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0C75FB-29DB-479D-90FD-07DD74D674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2469" name="Рисунок 6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91483" y="83346"/>
            <a:ext cx="1052513" cy="78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3096" y="831061"/>
            <a:ext cx="7418387" cy="41673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868" tIns="38934" rIns="77868" bIns="38934" anchor="ctr"/>
          <a:lstStyle/>
          <a:p>
            <a:pPr algn="ctr">
              <a:defRPr/>
            </a:pPr>
            <a:endParaRPr lang="ru-RU" sz="1500">
              <a:solidFill>
                <a:prstClr val="white"/>
              </a:solidFill>
            </a:endParaRPr>
          </a:p>
        </p:txBody>
      </p:sp>
      <p:pic>
        <p:nvPicPr>
          <p:cNvPr id="62471" name="Объект 3"/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017300"/>
            <a:ext cx="9144000" cy="12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363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74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5pPr>
      <a:lvl6pPr marL="389330" algn="l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6pPr>
      <a:lvl7pPr marL="778659" algn="l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7pPr>
      <a:lvl8pPr marL="1167989" algn="l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8pPr>
      <a:lvl9pPr marL="1557320" algn="l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91997" indent="-29199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2661" indent="-24333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3324" indent="-1946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2655" indent="-1946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1984" indent="-1946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1315" indent="-194666" algn="l" defTabSz="778659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0643" indent="-194666" algn="l" defTabSz="778659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19973" indent="-194666" algn="l" defTabSz="778659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09304" indent="-194666" algn="l" defTabSz="778659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330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8659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7989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7320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6648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5978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5310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4637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572692" y="83344"/>
            <a:ext cx="8114109" cy="684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7343" rIns="0" bIns="373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22747"/>
            <a:ext cx="8229600" cy="3394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687" tIns="37343" rIns="74687" bIns="373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74687" tIns="37343" rIns="74687" bIns="3734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633076" fontAlgn="base">
              <a:spcBef>
                <a:spcPct val="0"/>
              </a:spcBef>
              <a:spcAft>
                <a:spcPct val="0"/>
              </a:spcAft>
              <a:defRPr/>
            </a:pPr>
            <a:fld id="{00905F5D-8C4F-4F67-8F20-5E724ADABA88}" type="slidenum">
              <a:rPr lang="ru-RU" altLang="ru-RU" smtClean="0"/>
              <a:pPr defTabSz="6330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  <p:pic>
        <p:nvPicPr>
          <p:cNvPr id="4101" name="Рисунок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83344"/>
            <a:ext cx="1052512" cy="78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72691" y="831056"/>
            <a:ext cx="7418784" cy="41673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251" tIns="31625" rIns="63251" bIns="31625" anchor="ctr"/>
          <a:lstStyle/>
          <a:p>
            <a:pPr algn="ctr" defTabSz="633076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pic>
        <p:nvPicPr>
          <p:cNvPr id="4103" name="Объект 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7294"/>
            <a:ext cx="9144000" cy="126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72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5pPr>
      <a:lvl6pPr marL="316244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6pPr>
      <a:lvl7pPr marL="632487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7pPr>
      <a:lvl8pPr marL="94873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8pPr>
      <a:lvl9pPr marL="1264973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36305" indent="-23630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13276" indent="-19673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90247" indent="-1571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06785" indent="-1571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2224" indent="-1571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9338" indent="-158122" algn="l" defTabSz="63248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5581" indent="-158122" algn="l" defTabSz="63248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1824" indent="-158122" algn="l" defTabSz="63248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88068" indent="-158122" algn="l" defTabSz="63248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6244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32487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8730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64973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81217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97458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13703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29945" algn="l" defTabSz="632487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572692" y="83344"/>
            <a:ext cx="8114109" cy="684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7343" rIns="0" bIns="373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22747"/>
            <a:ext cx="8229600" cy="3394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687" tIns="37343" rIns="74687" bIns="373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74687" tIns="37343" rIns="74687" bIns="3734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633076" fontAlgn="base">
              <a:spcBef>
                <a:spcPct val="0"/>
              </a:spcBef>
              <a:spcAft>
                <a:spcPct val="0"/>
              </a:spcAft>
              <a:defRPr/>
            </a:pPr>
            <a:fld id="{A7D2D94E-558B-452D-B921-48D8C1C25BC7}" type="slidenum">
              <a:rPr lang="ru-RU" altLang="ru-RU" smtClean="0"/>
              <a:pPr defTabSz="63307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  <p:pic>
        <p:nvPicPr>
          <p:cNvPr id="2053" name="Рисунок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83344"/>
            <a:ext cx="1052512" cy="78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72691" y="831056"/>
            <a:ext cx="7418784" cy="41673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251" tIns="31625" rIns="63251" bIns="31625" anchor="ctr"/>
          <a:lstStyle/>
          <a:p>
            <a:pPr algn="ctr" defTabSz="633076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pic>
        <p:nvPicPr>
          <p:cNvPr id="2055" name="Объект 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7294"/>
            <a:ext cx="9144000" cy="126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276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5pPr>
      <a:lvl6pPr marL="316252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6pPr>
      <a:lvl7pPr marL="632501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7pPr>
      <a:lvl8pPr marL="948753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8pPr>
      <a:lvl9pPr marL="1265005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36305" indent="-23630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13276" indent="-19673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90247" indent="-1571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06785" indent="-1571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2224" indent="-1571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9382" indent="-158126" algn="l" defTabSz="632501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5632" indent="-158126" algn="l" defTabSz="632501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1883" indent="-158126" algn="l" defTabSz="632501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88135" indent="-158126" algn="l" defTabSz="632501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6252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32501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8753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65005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81255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97506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13759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30008" algn="l" defTabSz="63250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573089" y="83348"/>
            <a:ext cx="8113712" cy="684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7343" rIns="0" bIns="373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22749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687" tIns="37343" rIns="74687" bIns="373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8"/>
            <a:ext cx="2133600" cy="273844"/>
          </a:xfrm>
          <a:prstGeom prst="rect">
            <a:avLst/>
          </a:prstGeom>
        </p:spPr>
        <p:txBody>
          <a:bodyPr vert="horz" lIns="74687" tIns="37343" rIns="74687" bIns="3734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844101">
              <a:defRPr/>
            </a:pPr>
            <a:fld id="{500C75FB-29DB-479D-90FD-07DD74D674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44101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2469" name="Рисунок 6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91482" y="83345"/>
            <a:ext cx="1052513" cy="78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3095" y="831062"/>
            <a:ext cx="7418387" cy="41672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251" tIns="31625" rIns="63251" bIns="31625" anchor="ctr"/>
          <a:lstStyle/>
          <a:p>
            <a:pPr algn="ctr" defTabSz="844101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pic>
        <p:nvPicPr>
          <p:cNvPr id="62471" name="Объект 3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5017298"/>
            <a:ext cx="9144000" cy="12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744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5pPr>
      <a:lvl6pPr marL="31626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6pPr>
      <a:lvl7pPr marL="632518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7pPr>
      <a:lvl8pPr marL="948777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8pPr>
      <a:lvl9pPr marL="1265037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37194" indent="-2371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13921" indent="-1976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90648" indent="-15813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06907" indent="-15813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3165" indent="-15813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9425" indent="-158130" algn="l" defTabSz="632518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5683" indent="-158130" algn="l" defTabSz="632518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1943" indent="-158130" algn="l" defTabSz="632518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88202" indent="-158130" algn="l" defTabSz="632518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6260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32518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8777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65037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81294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97554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13814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30072" algn="l" defTabSz="63251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126" y="226203"/>
            <a:ext cx="7203506" cy="265209"/>
          </a:xfrm>
        </p:spPr>
        <p:txBody>
          <a:bodyPr/>
          <a:lstStyle/>
          <a:p>
            <a:pPr algn="ctr"/>
            <a:r>
              <a:rPr lang="ru-RU" dirty="0" smtClean="0"/>
              <a:t>ЯНВАРЬ 2023 года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48315634"/>
              </p:ext>
            </p:extLst>
          </p:nvPr>
        </p:nvGraphicFramePr>
        <p:xfrm>
          <a:off x="1727200" y="734008"/>
          <a:ext cx="6953250" cy="1926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9" name="6-конечная звезда 48"/>
          <p:cNvSpPr/>
          <p:nvPr/>
        </p:nvSpPr>
        <p:spPr>
          <a:xfrm>
            <a:off x="234949" y="3159749"/>
            <a:ext cx="1374827" cy="1161633"/>
          </a:xfrm>
          <a:prstGeom prst="star6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 января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4285710422"/>
              </p:ext>
            </p:extLst>
          </p:nvPr>
        </p:nvGraphicFramePr>
        <p:xfrm>
          <a:off x="1759744" y="3031161"/>
          <a:ext cx="6286500" cy="198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>
            <a:off x="359771" y="2905967"/>
            <a:ext cx="8460379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6-конечная звезда 49"/>
          <p:cNvSpPr/>
          <p:nvPr/>
        </p:nvSpPr>
        <p:spPr>
          <a:xfrm>
            <a:off x="234949" y="1004378"/>
            <a:ext cx="1374827" cy="1161633"/>
          </a:xfrm>
          <a:prstGeom prst="star6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  <a:p>
            <a:pPr algn="ctr" eaLnBrk="1" hangingPunct="1">
              <a:spcBef>
                <a:spcPts val="0"/>
              </a:spcBef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января</a:t>
            </a:r>
          </a:p>
        </p:txBody>
      </p:sp>
    </p:spTree>
    <p:extLst>
      <p:ext uri="{BB962C8B-B14F-4D97-AF65-F5344CB8AC3E}">
        <p14:creationId xmlns:p14="http://schemas.microsoft.com/office/powerpoint/2010/main" val="104560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126" y="226203"/>
            <a:ext cx="7203506" cy="265209"/>
          </a:xfrm>
        </p:spPr>
        <p:txBody>
          <a:bodyPr/>
          <a:lstStyle/>
          <a:p>
            <a:pPr algn="ctr"/>
            <a:r>
              <a:rPr lang="ru-RU" dirty="0" smtClean="0"/>
              <a:t>ФЕВРАЛЬ 2023 года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03639532"/>
              </p:ext>
            </p:extLst>
          </p:nvPr>
        </p:nvGraphicFramePr>
        <p:xfrm>
          <a:off x="1727200" y="547396"/>
          <a:ext cx="6953250" cy="2258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9" name="6-конечная звезда 48"/>
          <p:cNvSpPr/>
          <p:nvPr/>
        </p:nvSpPr>
        <p:spPr>
          <a:xfrm>
            <a:off x="171450" y="3159749"/>
            <a:ext cx="1493043" cy="1161633"/>
          </a:xfrm>
          <a:prstGeom prst="star6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28 февраля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37914993"/>
              </p:ext>
            </p:extLst>
          </p:nvPr>
        </p:nvGraphicFramePr>
        <p:xfrm>
          <a:off x="1797996" y="2778919"/>
          <a:ext cx="6286500" cy="2278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>
            <a:off x="366915" y="2748805"/>
            <a:ext cx="8460379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6-конечная звезда 49"/>
          <p:cNvSpPr/>
          <p:nvPr/>
        </p:nvSpPr>
        <p:spPr>
          <a:xfrm>
            <a:off x="171450" y="1004377"/>
            <a:ext cx="1493044" cy="1161633"/>
          </a:xfrm>
          <a:prstGeom prst="star6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  <a:p>
            <a:pPr algn="ctr" eaLnBrk="1" hangingPunct="1">
              <a:spcBef>
                <a:spcPts val="0"/>
              </a:spcBef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</a:t>
            </a:r>
          </a:p>
        </p:txBody>
      </p:sp>
    </p:spTree>
    <p:extLst>
      <p:ext uri="{BB962C8B-B14F-4D97-AF65-F5344CB8AC3E}">
        <p14:creationId xmlns:p14="http://schemas.microsoft.com/office/powerpoint/2010/main" val="300089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126" y="226203"/>
            <a:ext cx="7203506" cy="265209"/>
          </a:xfrm>
        </p:spPr>
        <p:txBody>
          <a:bodyPr/>
          <a:lstStyle/>
          <a:p>
            <a:pPr algn="ctr"/>
            <a:r>
              <a:rPr lang="ru-RU" dirty="0" smtClean="0"/>
              <a:t>МАРТ 2023 года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11831521"/>
              </p:ext>
            </p:extLst>
          </p:nvPr>
        </p:nvGraphicFramePr>
        <p:xfrm>
          <a:off x="1727200" y="547396"/>
          <a:ext cx="6953250" cy="2258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9" name="6-конечная звезда 48"/>
          <p:cNvSpPr/>
          <p:nvPr/>
        </p:nvSpPr>
        <p:spPr>
          <a:xfrm>
            <a:off x="234949" y="3159749"/>
            <a:ext cx="1374827" cy="1161633"/>
          </a:xfrm>
          <a:prstGeom prst="star6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28 марта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247171333"/>
              </p:ext>
            </p:extLst>
          </p:nvPr>
        </p:nvGraphicFramePr>
        <p:xfrm>
          <a:off x="1759743" y="2993231"/>
          <a:ext cx="62865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>
            <a:off x="359771" y="2898824"/>
            <a:ext cx="8460379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6-конечная звезда 49"/>
          <p:cNvSpPr/>
          <p:nvPr/>
        </p:nvSpPr>
        <p:spPr>
          <a:xfrm>
            <a:off x="234949" y="1004378"/>
            <a:ext cx="1374827" cy="1161633"/>
          </a:xfrm>
          <a:prstGeom prst="star6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  <a:p>
            <a:pPr algn="ctr" eaLnBrk="1" hangingPunct="1">
              <a:spcBef>
                <a:spcPts val="0"/>
              </a:spcBef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марта</a:t>
            </a:r>
          </a:p>
        </p:txBody>
      </p:sp>
    </p:spTree>
    <p:extLst>
      <p:ext uri="{BB962C8B-B14F-4D97-AF65-F5344CB8AC3E}">
        <p14:creationId xmlns:p14="http://schemas.microsoft.com/office/powerpoint/2010/main" val="348224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2362" y="83530"/>
            <a:ext cx="7203506" cy="265209"/>
          </a:xfrm>
        </p:spPr>
        <p:txBody>
          <a:bodyPr/>
          <a:lstStyle/>
          <a:p>
            <a:pPr algn="ctr"/>
            <a:r>
              <a:rPr lang="ru-RU" dirty="0" smtClean="0"/>
              <a:t>АПРЕЛЬ 2023 года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48987455"/>
              </p:ext>
            </p:extLst>
          </p:nvPr>
        </p:nvGraphicFramePr>
        <p:xfrm>
          <a:off x="1756248" y="404723"/>
          <a:ext cx="6953250" cy="2258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9" name="6-конечная звезда 48"/>
          <p:cNvSpPr/>
          <p:nvPr/>
        </p:nvSpPr>
        <p:spPr>
          <a:xfrm>
            <a:off x="234949" y="3399698"/>
            <a:ext cx="1374827" cy="1161633"/>
          </a:xfrm>
          <a:prstGeom prst="star6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28 апреля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693939532"/>
              </p:ext>
            </p:extLst>
          </p:nvPr>
        </p:nvGraphicFramePr>
        <p:xfrm>
          <a:off x="1742010" y="3100386"/>
          <a:ext cx="6823345" cy="204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>
            <a:off x="352628" y="3036126"/>
            <a:ext cx="8460379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6-конечная звезда 49"/>
          <p:cNvSpPr/>
          <p:nvPr/>
        </p:nvSpPr>
        <p:spPr>
          <a:xfrm>
            <a:off x="234949" y="1004378"/>
            <a:ext cx="1374827" cy="1161633"/>
          </a:xfrm>
          <a:prstGeom prst="star6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  <a:p>
            <a:pPr algn="ctr" eaLnBrk="1" hangingPunct="1">
              <a:spcBef>
                <a:spcPts val="0"/>
              </a:spcBef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апреля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1734868" y="2541104"/>
            <a:ext cx="7085282" cy="526991"/>
            <a:chOff x="5783169" y="467125"/>
            <a:chExt cx="3334029" cy="851829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5783169" y="467125"/>
              <a:ext cx="3334029" cy="713180"/>
            </a:xfrm>
            <a:prstGeom prst="roundRect">
              <a:avLst>
                <a:gd name="adj" fmla="val 10000"/>
              </a:avLst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5783169" y="490138"/>
              <a:ext cx="3282457" cy="8288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СРОК УПЛАТЫ авансового </a:t>
              </a: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платежа по НДФЛ ИП за 1 квартал 2023 года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541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7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4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49593</TotalTime>
  <Words>573</Words>
  <Application>Microsoft Office PowerPoint</Application>
  <PresentationFormat>Экран (16:9)</PresentationFormat>
  <Paragraphs>77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Специальное оформление</vt:lpstr>
      <vt:lpstr>7_Специальное оформление</vt:lpstr>
      <vt:lpstr>1_Специальное оформление</vt:lpstr>
      <vt:lpstr>2_Специальное оформление</vt:lpstr>
      <vt:lpstr>ЯНВАРЬ 2023 года</vt:lpstr>
      <vt:lpstr>ФЕВРАЛЬ 2023 года</vt:lpstr>
      <vt:lpstr>МАРТ 2023 года</vt:lpstr>
      <vt:lpstr>АПРЕЛЬ 2023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Ушакова Мария Георгиевна</dc:creator>
  <cp:lastModifiedBy>Белышева Елена Сергеевна</cp:lastModifiedBy>
  <cp:revision>1216</cp:revision>
  <cp:lastPrinted>2023-01-25T12:19:12Z</cp:lastPrinted>
  <dcterms:created xsi:type="dcterms:W3CDTF">2019-04-30T10:46:03Z</dcterms:created>
  <dcterms:modified xsi:type="dcterms:W3CDTF">2023-02-15T07:28:40Z</dcterms:modified>
</cp:coreProperties>
</file>