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70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311964"/>
            <a:ext cx="33592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0070C0"/>
                </a:solidFill>
                <a:latin typeface="+mj-lt"/>
              </a:rPr>
              <a:t>ЕНС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1380" y="3028762"/>
            <a:ext cx="867256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500" b="1" i="1" dirty="0">
                <a:solidFill>
                  <a:srgbClr val="0070C0"/>
                </a:solidFill>
              </a:rPr>
              <a:t>Как сохранить переплату в бюджете</a:t>
            </a:r>
            <a:endParaRPr lang="ru-RU" sz="3500" i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82330"/>
            <a:ext cx="1296144" cy="1290485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4" t="64434" r="40712"/>
          <a:stretch/>
        </p:blipFill>
        <p:spPr bwMode="auto">
          <a:xfrm>
            <a:off x="311380" y="5511121"/>
            <a:ext cx="1278385" cy="121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688" y="6084360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Что будет с переплатой на 31.12.2022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Как распорядиться положительным сальдо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9713"/>
            <a:ext cx="8784976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7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8313"/>
            <a:ext cx="8784976" cy="59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6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6725"/>
            <a:ext cx="8784976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4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8313"/>
            <a:ext cx="8784976" cy="59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6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</TotalTime>
  <Words>16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Дернова Юлия Сергеевна</dc:creator>
  <cp:lastModifiedBy>Белышева Елена Сергеевна</cp:lastModifiedBy>
  <cp:revision>17</cp:revision>
  <dcterms:created xsi:type="dcterms:W3CDTF">2023-01-26T03:49:15Z</dcterms:created>
  <dcterms:modified xsi:type="dcterms:W3CDTF">2023-02-15T07:27:14Z</dcterms:modified>
</cp:coreProperties>
</file>