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701" r:id="rId2"/>
    <p:sldMasterId id="2147483714" r:id="rId3"/>
    <p:sldMasterId id="2147483727" r:id="rId4"/>
    <p:sldMasterId id="2147483766" r:id="rId5"/>
    <p:sldMasterId id="2147483779" r:id="rId6"/>
    <p:sldMasterId id="2147483791" r:id="rId7"/>
    <p:sldMasterId id="2147483803" r:id="rId8"/>
    <p:sldMasterId id="2147483815" r:id="rId9"/>
  </p:sldMasterIdLst>
  <p:notesMasterIdLst>
    <p:notesMasterId r:id="rId22"/>
  </p:notesMasterIdLst>
  <p:handoutMasterIdLst>
    <p:handoutMasterId r:id="rId23"/>
  </p:handoutMasterIdLst>
  <p:sldIdLst>
    <p:sldId id="299" r:id="rId10"/>
    <p:sldId id="454" r:id="rId11"/>
    <p:sldId id="457" r:id="rId12"/>
    <p:sldId id="444" r:id="rId13"/>
    <p:sldId id="458" r:id="rId14"/>
    <p:sldId id="455" r:id="rId15"/>
    <p:sldId id="447" r:id="rId16"/>
    <p:sldId id="459" r:id="rId17"/>
    <p:sldId id="451" r:id="rId18"/>
    <p:sldId id="452" r:id="rId19"/>
    <p:sldId id="425" r:id="rId20"/>
    <p:sldId id="442" r:id="rId21"/>
  </p:sldIdLst>
  <p:sldSz cx="10325100" cy="7150100"/>
  <p:notesSz cx="6794500" cy="9931400"/>
  <p:defaultTextStyle>
    <a:defPPr>
      <a:defRPr lang="ru-RU"/>
    </a:defPPr>
    <a:lvl1pPr marL="0" algn="l" defTabSz="998525" rtl="0" eaLnBrk="1" latinLnBrk="0" hangingPunct="1">
      <a:defRPr sz="1966" kern="1200">
        <a:solidFill>
          <a:schemeClr val="tx1"/>
        </a:solidFill>
        <a:latin typeface="+mn-lt"/>
        <a:ea typeface="+mn-ea"/>
        <a:cs typeface="+mn-cs"/>
      </a:defRPr>
    </a:lvl1pPr>
    <a:lvl2pPr marL="499262" algn="l" defTabSz="998525" rtl="0" eaLnBrk="1" latinLnBrk="0" hangingPunct="1">
      <a:defRPr sz="1966" kern="1200">
        <a:solidFill>
          <a:schemeClr val="tx1"/>
        </a:solidFill>
        <a:latin typeface="+mn-lt"/>
        <a:ea typeface="+mn-ea"/>
        <a:cs typeface="+mn-cs"/>
      </a:defRPr>
    </a:lvl2pPr>
    <a:lvl3pPr marL="998525" algn="l" defTabSz="998525" rtl="0" eaLnBrk="1" latinLnBrk="0" hangingPunct="1">
      <a:defRPr sz="1966" kern="1200">
        <a:solidFill>
          <a:schemeClr val="tx1"/>
        </a:solidFill>
        <a:latin typeface="+mn-lt"/>
        <a:ea typeface="+mn-ea"/>
        <a:cs typeface="+mn-cs"/>
      </a:defRPr>
    </a:lvl3pPr>
    <a:lvl4pPr marL="1497787" algn="l" defTabSz="998525" rtl="0" eaLnBrk="1" latinLnBrk="0" hangingPunct="1">
      <a:defRPr sz="1966" kern="1200">
        <a:solidFill>
          <a:schemeClr val="tx1"/>
        </a:solidFill>
        <a:latin typeface="+mn-lt"/>
        <a:ea typeface="+mn-ea"/>
        <a:cs typeface="+mn-cs"/>
      </a:defRPr>
    </a:lvl4pPr>
    <a:lvl5pPr marL="1997050" algn="l" defTabSz="998525" rtl="0" eaLnBrk="1" latinLnBrk="0" hangingPunct="1">
      <a:defRPr sz="1966" kern="1200">
        <a:solidFill>
          <a:schemeClr val="tx1"/>
        </a:solidFill>
        <a:latin typeface="+mn-lt"/>
        <a:ea typeface="+mn-ea"/>
        <a:cs typeface="+mn-cs"/>
      </a:defRPr>
    </a:lvl5pPr>
    <a:lvl6pPr marL="2496312" algn="l" defTabSz="998525" rtl="0" eaLnBrk="1" latinLnBrk="0" hangingPunct="1">
      <a:defRPr sz="1966" kern="1200">
        <a:solidFill>
          <a:schemeClr val="tx1"/>
        </a:solidFill>
        <a:latin typeface="+mn-lt"/>
        <a:ea typeface="+mn-ea"/>
        <a:cs typeface="+mn-cs"/>
      </a:defRPr>
    </a:lvl6pPr>
    <a:lvl7pPr marL="2995574" algn="l" defTabSz="998525" rtl="0" eaLnBrk="1" latinLnBrk="0" hangingPunct="1">
      <a:defRPr sz="1966" kern="1200">
        <a:solidFill>
          <a:schemeClr val="tx1"/>
        </a:solidFill>
        <a:latin typeface="+mn-lt"/>
        <a:ea typeface="+mn-ea"/>
        <a:cs typeface="+mn-cs"/>
      </a:defRPr>
    </a:lvl7pPr>
    <a:lvl8pPr marL="3494837" algn="l" defTabSz="998525" rtl="0" eaLnBrk="1" latinLnBrk="0" hangingPunct="1">
      <a:defRPr sz="1966" kern="1200">
        <a:solidFill>
          <a:schemeClr val="tx1"/>
        </a:solidFill>
        <a:latin typeface="+mn-lt"/>
        <a:ea typeface="+mn-ea"/>
        <a:cs typeface="+mn-cs"/>
      </a:defRPr>
    </a:lvl8pPr>
    <a:lvl9pPr marL="3994099" algn="l" defTabSz="998525" rtl="0" eaLnBrk="1" latinLnBrk="0" hangingPunct="1">
      <a:defRPr sz="1966"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52" userDrawn="1">
          <p15:clr>
            <a:srgbClr val="A4A3A4"/>
          </p15:clr>
        </p15:guide>
        <p15:guide id="2" pos="32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429"/>
    <a:srgbClr val="E9F1F3"/>
    <a:srgbClr val="F8F9E3"/>
    <a:srgbClr val="F2F4E8"/>
    <a:srgbClr val="009242"/>
    <a:srgbClr val="EFE995"/>
    <a:srgbClr val="E8DF6A"/>
    <a:srgbClr val="F9F7DB"/>
    <a:srgbClr val="F5F1BD"/>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65" autoAdjust="0"/>
    <p:restoredTop sz="94660"/>
  </p:normalViewPr>
  <p:slideViewPr>
    <p:cSldViewPr snapToGrid="0">
      <p:cViewPr varScale="1">
        <p:scale>
          <a:sx n="88" d="100"/>
          <a:sy n="88" d="100"/>
        </p:scale>
        <p:origin x="-1050" y="-108"/>
      </p:cViewPr>
      <p:guideLst>
        <p:guide orient="horz" pos="2252"/>
        <p:guide pos="32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715016-D5A6-4459-8D62-447D33AFBC80}"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ru-RU"/>
        </a:p>
      </dgm:t>
    </dgm:pt>
    <dgm:pt modelId="{97D3C294-DB12-4670-B5C7-AF77AC897E2F}">
      <dgm:prSet phldrT="[Текст]"/>
      <dgm:spPr>
        <a:gradFill rotWithShape="0">
          <a:gsLst>
            <a:gs pos="0">
              <a:srgbClr val="FF9429"/>
            </a:gs>
            <a:gs pos="100000">
              <a:schemeClr val="accent1">
                <a:hueOff val="0"/>
                <a:satOff val="0"/>
                <a:lumOff val="0"/>
                <a:alphaOff val="0"/>
                <a:shade val="82000"/>
                <a:satMod val="125000"/>
                <a:lumMod val="74000"/>
              </a:schemeClr>
            </a:gs>
          </a:gsLst>
        </a:gradFill>
      </dgm:spPr>
      <dgm:t>
        <a:bodyPr/>
        <a:lstStyle/>
        <a:p>
          <a:endParaRPr lang="ru-RU" dirty="0">
            <a:latin typeface="Times New Roman" panose="02020603050405020304" pitchFamily="18" charset="0"/>
            <a:cs typeface="Times New Roman" panose="02020603050405020304" pitchFamily="18" charset="0"/>
          </a:endParaRPr>
        </a:p>
      </dgm:t>
    </dgm:pt>
    <dgm:pt modelId="{09BCEFE0-65B4-489B-8533-D998E12C6A2E}" type="parTrans" cxnId="{3DF1E5E2-9C88-4738-8D60-36C552622118}">
      <dgm:prSet/>
      <dgm:spPr/>
      <dgm:t>
        <a:bodyPr/>
        <a:lstStyle/>
        <a:p>
          <a:endParaRPr lang="ru-RU"/>
        </a:p>
      </dgm:t>
    </dgm:pt>
    <dgm:pt modelId="{0E3A226E-13D2-490F-8382-062F335CE140}" type="sibTrans" cxnId="{3DF1E5E2-9C88-4738-8D60-36C552622118}">
      <dgm:prSet/>
      <dgm:spPr/>
      <dgm:t>
        <a:bodyPr/>
        <a:lstStyle/>
        <a:p>
          <a:endParaRPr lang="ru-RU"/>
        </a:p>
      </dgm:t>
    </dgm:pt>
    <dgm:pt modelId="{81F4413A-8461-436A-A5C3-1CA9BBCF18FA}">
      <dgm:prSet phldrT="[Текст]"/>
      <dgm:spPr>
        <a:gradFill rotWithShape="0">
          <a:gsLst>
            <a:gs pos="0">
              <a:srgbClr val="FF9429"/>
            </a:gs>
            <a:gs pos="100000">
              <a:schemeClr val="accent1">
                <a:hueOff val="0"/>
                <a:satOff val="0"/>
                <a:lumOff val="0"/>
                <a:alphaOff val="0"/>
                <a:shade val="82000"/>
                <a:satMod val="125000"/>
                <a:lumMod val="74000"/>
              </a:schemeClr>
            </a:gs>
          </a:gsLst>
        </a:gradFill>
      </dgm:spPr>
      <dgm:t>
        <a:bodyPr/>
        <a:lstStyle/>
        <a:p>
          <a:endParaRPr lang="ru-RU" dirty="0">
            <a:latin typeface="Times New Roman" panose="02020603050405020304" pitchFamily="18" charset="0"/>
            <a:cs typeface="Times New Roman" panose="02020603050405020304" pitchFamily="18" charset="0"/>
          </a:endParaRPr>
        </a:p>
      </dgm:t>
    </dgm:pt>
    <dgm:pt modelId="{C5DC88C3-A546-4481-BD84-6A539D77E76A}" type="parTrans" cxnId="{1267BC3A-88A8-417F-9F2D-C2A9F2D2D13D}">
      <dgm:prSet/>
      <dgm:spPr/>
      <dgm:t>
        <a:bodyPr/>
        <a:lstStyle/>
        <a:p>
          <a:endParaRPr lang="ru-RU"/>
        </a:p>
      </dgm:t>
    </dgm:pt>
    <dgm:pt modelId="{95EE5AF6-5504-4CB3-9AA3-CCAA00F6EC30}" type="sibTrans" cxnId="{1267BC3A-88A8-417F-9F2D-C2A9F2D2D13D}">
      <dgm:prSet/>
      <dgm:spPr/>
      <dgm:t>
        <a:bodyPr/>
        <a:lstStyle/>
        <a:p>
          <a:endParaRPr lang="ru-RU"/>
        </a:p>
      </dgm:t>
    </dgm:pt>
    <dgm:pt modelId="{7FD76EAD-3313-4ABF-BFF4-EC58B46592EF}">
      <dgm:prSet phldrT="[Текст]"/>
      <dgm:spPr>
        <a:gradFill rotWithShape="0">
          <a:gsLst>
            <a:gs pos="0">
              <a:srgbClr val="FF9429"/>
            </a:gs>
            <a:gs pos="100000">
              <a:schemeClr val="accent1">
                <a:hueOff val="0"/>
                <a:satOff val="0"/>
                <a:lumOff val="0"/>
                <a:alphaOff val="0"/>
                <a:shade val="82000"/>
                <a:satMod val="125000"/>
                <a:lumMod val="74000"/>
              </a:schemeClr>
            </a:gs>
          </a:gsLst>
        </a:gradFill>
      </dgm:spPr>
      <dgm:t>
        <a:bodyPr/>
        <a:lstStyle/>
        <a:p>
          <a:endParaRPr lang="ru-RU" dirty="0">
            <a:latin typeface="Times New Roman" panose="02020603050405020304" pitchFamily="18" charset="0"/>
            <a:cs typeface="Times New Roman" panose="02020603050405020304" pitchFamily="18" charset="0"/>
          </a:endParaRPr>
        </a:p>
      </dgm:t>
    </dgm:pt>
    <dgm:pt modelId="{4ABCF5A5-580D-4FD5-A22C-A90087600B6F}" type="parTrans" cxnId="{CF617A05-70F3-45CA-AA73-9811E0BAAD11}">
      <dgm:prSet/>
      <dgm:spPr/>
      <dgm:t>
        <a:bodyPr/>
        <a:lstStyle/>
        <a:p>
          <a:endParaRPr lang="ru-RU"/>
        </a:p>
      </dgm:t>
    </dgm:pt>
    <dgm:pt modelId="{AD46D5A0-534E-4E87-B4E6-CB91A202CC98}" type="sibTrans" cxnId="{CF617A05-70F3-45CA-AA73-9811E0BAAD11}">
      <dgm:prSet/>
      <dgm:spPr/>
      <dgm:t>
        <a:bodyPr/>
        <a:lstStyle/>
        <a:p>
          <a:endParaRPr lang="ru-RU"/>
        </a:p>
      </dgm:t>
    </dgm:pt>
    <dgm:pt modelId="{3C7057A5-3965-44F6-97BC-1ECBE1465341}">
      <dgm:prSet custT="1"/>
      <dgm:spPr>
        <a:solidFill>
          <a:srgbClr val="E9F1F3">
            <a:alpha val="89804"/>
          </a:srgbClr>
        </a:solidFill>
      </dgm:spPr>
      <dgm:t>
        <a:bodyPr/>
        <a:lstStyle/>
        <a:p>
          <a:r>
            <a:rPr lang="ru-RU" sz="1200" dirty="0" smtClean="0">
              <a:latin typeface="Times New Roman" panose="02020603050405020304" pitchFamily="18" charset="0"/>
              <a:cs typeface="Times New Roman" panose="02020603050405020304" pitchFamily="18" charset="0"/>
            </a:rPr>
            <a:t>Суммы излишне уплаченного налога на прибыль организаций, зачисленного в бюджет соответствующего субъекта Российской Федерации, не учитываются при формировании сальдо единого налогового счета и признаются зачтенными в счет исполнения предстоящих обязанностей по уплате указанного налога без заявления налогоплательщика, </a:t>
          </a:r>
          <a:r>
            <a:rPr lang="ru-RU" sz="1200" b="0" dirty="0" smtClean="0">
              <a:solidFill>
                <a:srgbClr val="009242"/>
              </a:solidFill>
              <a:latin typeface="Times New Roman" panose="02020603050405020304" pitchFamily="18" charset="0"/>
              <a:cs typeface="Times New Roman" panose="02020603050405020304" pitchFamily="18" charset="0"/>
            </a:rPr>
            <a:t>за исключением случая, если при исчислении разницы между суммами, указанными в части 4 настоящей статьи, без учета таких сумм налога на прибыль организаций она составила отрицательную величину</a:t>
          </a:r>
          <a:r>
            <a:rPr lang="ru-RU" sz="1200" dirty="0" smtClean="0">
              <a:latin typeface="Times New Roman" panose="02020603050405020304" pitchFamily="18" charset="0"/>
              <a:cs typeface="Times New Roman" panose="02020603050405020304" pitchFamily="18" charset="0"/>
            </a:rPr>
            <a:t>. </a:t>
          </a:r>
          <a:r>
            <a:rPr lang="ru-RU" sz="1200" i="1" dirty="0" smtClean="0">
              <a:latin typeface="Times New Roman" panose="02020603050405020304" pitchFamily="18" charset="0"/>
              <a:cs typeface="Times New Roman" panose="02020603050405020304" pitchFamily="18" charset="0"/>
            </a:rPr>
            <a:t>(п.5 ст.4 №263-ФЗ)</a:t>
          </a:r>
          <a:endParaRPr lang="ru-RU" sz="1200" b="1" i="1" dirty="0">
            <a:solidFill>
              <a:srgbClr val="FF0000"/>
            </a:solidFill>
            <a:latin typeface="Times New Roman" panose="02020603050405020304" pitchFamily="18" charset="0"/>
            <a:cs typeface="Times New Roman" panose="02020603050405020304" pitchFamily="18" charset="0"/>
          </a:endParaRPr>
        </a:p>
      </dgm:t>
    </dgm:pt>
    <dgm:pt modelId="{B58AC4F3-79C9-4BA8-8FB3-BE7747475818}" type="parTrans" cxnId="{2B0253E7-DD37-4A0F-957B-BD2E404D891E}">
      <dgm:prSet/>
      <dgm:spPr/>
      <dgm:t>
        <a:bodyPr/>
        <a:lstStyle/>
        <a:p>
          <a:endParaRPr lang="ru-RU"/>
        </a:p>
      </dgm:t>
    </dgm:pt>
    <dgm:pt modelId="{5F53D416-FC53-4B49-9175-8FA61CC358B3}" type="sibTrans" cxnId="{2B0253E7-DD37-4A0F-957B-BD2E404D891E}">
      <dgm:prSet/>
      <dgm:spPr/>
      <dgm:t>
        <a:bodyPr/>
        <a:lstStyle/>
        <a:p>
          <a:endParaRPr lang="ru-RU"/>
        </a:p>
      </dgm:t>
    </dgm:pt>
    <dgm:pt modelId="{2F727ADF-D064-4CC4-8DD7-7A3E951F873C}">
      <dgm:prSet phldrT="[Текст]" custT="1"/>
      <dgm:spPr>
        <a:solidFill>
          <a:srgbClr val="E9F1F3">
            <a:alpha val="90000"/>
          </a:srgbClr>
        </a:solidFill>
      </dgm:spPr>
      <dgm:t>
        <a:bodyPr/>
        <a:lstStyle/>
        <a:p>
          <a:r>
            <a:rPr lang="ru-RU" sz="1200" dirty="0" smtClean="0">
              <a:latin typeface="Times New Roman" panose="02020603050405020304" pitchFamily="18" charset="0"/>
              <a:cs typeface="Times New Roman" panose="02020603050405020304" pitchFamily="18" charset="0"/>
            </a:rPr>
            <a:t>В целях формирования 1 января 2023 года сальдо единого налогового счета размер совокупной обязанности налогоплательщика, плательщика сбора, плательщика страховых взносов и (или) налогового агента по уплате налогов подлежит увеличению на сумму, соответствующую сумме уплаченных по состоянию на 31 декабря 2022 года налогов, авансовых платежей по налогам, страховых взносов, срок представления налоговых деклараций (расчетов) по которым или направления налоговым органом сообщения об исчисленных суммах налогов наступает после 1 января 2023 года.  </a:t>
          </a:r>
          <a:r>
            <a:rPr lang="ru-RU" sz="1200" i="1" dirty="0" smtClean="0">
              <a:latin typeface="Times New Roman" panose="02020603050405020304" pitchFamily="18" charset="0"/>
              <a:cs typeface="Times New Roman" panose="02020603050405020304" pitchFamily="18" charset="0"/>
            </a:rPr>
            <a:t>(п.6 ст.4 №263-ФЗ)</a:t>
          </a:r>
          <a:endParaRPr lang="ru-RU" sz="1200" b="1" i="1" dirty="0">
            <a:solidFill>
              <a:schemeClr val="accent6"/>
            </a:solidFill>
            <a:latin typeface="Times New Roman" panose="02020603050405020304" pitchFamily="18" charset="0"/>
            <a:cs typeface="Times New Roman" panose="02020603050405020304" pitchFamily="18" charset="0"/>
          </a:endParaRPr>
        </a:p>
      </dgm:t>
    </dgm:pt>
    <dgm:pt modelId="{8E53FF4C-FBDB-470D-8D6C-090BC5CC7994}" type="sibTrans" cxnId="{33D150F7-02AC-4267-A526-3C5C880BC5F6}">
      <dgm:prSet/>
      <dgm:spPr/>
      <dgm:t>
        <a:bodyPr/>
        <a:lstStyle/>
        <a:p>
          <a:endParaRPr lang="ru-RU"/>
        </a:p>
      </dgm:t>
    </dgm:pt>
    <dgm:pt modelId="{C1733432-1DA4-4863-A36E-DBB366DF66DD}" type="parTrans" cxnId="{33D150F7-02AC-4267-A526-3C5C880BC5F6}">
      <dgm:prSet/>
      <dgm:spPr/>
      <dgm:t>
        <a:bodyPr/>
        <a:lstStyle/>
        <a:p>
          <a:endParaRPr lang="ru-RU"/>
        </a:p>
      </dgm:t>
    </dgm:pt>
    <dgm:pt modelId="{3D4E8819-2FF9-4475-9301-F952DA2E815F}">
      <dgm:prSet custT="1"/>
      <dgm:spPr>
        <a:solidFill>
          <a:srgbClr val="E9F1F3">
            <a:alpha val="90000"/>
          </a:srgbClr>
        </a:solidFill>
      </dgm:spPr>
      <dgm:t>
        <a:bodyPr/>
        <a:lstStyle/>
        <a:p>
          <a:r>
            <a:rPr lang="ru-RU" sz="1200" b="1" dirty="0" smtClean="0">
              <a:solidFill>
                <a:srgbClr val="FF0000"/>
              </a:solidFill>
              <a:latin typeface="Times New Roman" panose="02020603050405020304" pitchFamily="18" charset="0"/>
              <a:cs typeface="Times New Roman" panose="02020603050405020304" pitchFamily="18" charset="0"/>
            </a:rPr>
            <a:t>В суммы неисполненных обязанностей </a:t>
          </a:r>
          <a:r>
            <a:rPr lang="ru-RU" sz="1200" b="1" u="sng" dirty="0" smtClean="0">
              <a:solidFill>
                <a:srgbClr val="FF0000"/>
              </a:solidFill>
              <a:latin typeface="Times New Roman" panose="02020603050405020304" pitchFamily="18" charset="0"/>
              <a:cs typeface="Times New Roman" panose="02020603050405020304" pitchFamily="18" charset="0"/>
            </a:rPr>
            <a:t>не включаются суммы</a:t>
          </a:r>
          <a:r>
            <a:rPr lang="ru-RU" sz="1200" b="1" dirty="0" smtClean="0">
              <a:solidFill>
                <a:srgbClr val="FF0000"/>
              </a:solidFill>
              <a:latin typeface="Times New Roman" panose="02020603050405020304" pitchFamily="18" charset="0"/>
              <a:cs typeface="Times New Roman" panose="02020603050405020304" pitchFamily="18" charset="0"/>
            </a:rPr>
            <a:t>:</a:t>
          </a:r>
          <a:endParaRPr lang="ru-RU" sz="1200" b="1" dirty="0">
            <a:solidFill>
              <a:srgbClr val="FF0000"/>
            </a:solidFill>
            <a:latin typeface="Times New Roman" panose="02020603050405020304" pitchFamily="18" charset="0"/>
            <a:cs typeface="Times New Roman" panose="02020603050405020304" pitchFamily="18" charset="0"/>
          </a:endParaRPr>
        </a:p>
      </dgm:t>
    </dgm:pt>
    <dgm:pt modelId="{EB1E5C51-D11A-4B09-B05D-10E6B041B05F}" type="parTrans" cxnId="{CAD3094E-1518-4883-840B-75C724535E16}">
      <dgm:prSet/>
      <dgm:spPr/>
      <dgm:t>
        <a:bodyPr/>
        <a:lstStyle/>
        <a:p>
          <a:endParaRPr lang="ru-RU"/>
        </a:p>
      </dgm:t>
    </dgm:pt>
    <dgm:pt modelId="{76A0DBA8-41A1-486F-AFDA-D06C89637570}" type="sibTrans" cxnId="{CAD3094E-1518-4883-840B-75C724535E16}">
      <dgm:prSet/>
      <dgm:spPr/>
      <dgm:t>
        <a:bodyPr/>
        <a:lstStyle/>
        <a:p>
          <a:endParaRPr lang="ru-RU"/>
        </a:p>
      </dgm:t>
    </dgm:pt>
    <dgm:pt modelId="{C7177FA6-23B0-47DB-A626-0383F1AF7F7E}">
      <dgm:prSet custT="1"/>
      <dgm:spPr>
        <a:solidFill>
          <a:srgbClr val="E9F1F3">
            <a:alpha val="90000"/>
          </a:srgbClr>
        </a:solidFill>
      </dgm:spPr>
      <dgm:t>
        <a:bodyPr/>
        <a:lstStyle/>
        <a:p>
          <a:r>
            <a:rPr lang="ru-RU" sz="1100" dirty="0" smtClean="0">
              <a:latin typeface="Times New Roman" panose="02020603050405020304" pitchFamily="18" charset="0"/>
              <a:cs typeface="Times New Roman" panose="02020603050405020304" pitchFamily="18" charset="0"/>
            </a:rPr>
            <a:t>1) недоимок по налогам, государственной пошлине, в отношении уплаты которой налоговому органу выдан исполнительный документ, иным сборам, страховым взносам, задолженности по пеням, штрафам, предусмотренным Налоговым кодексом Российской Федерации процентам, по которым по состоянию на 31 декабря 2022 года истек срок их взыскания; (Недоимки с пропущенным сроком взыскания)</a:t>
          </a:r>
          <a:endParaRPr lang="ru-RU" sz="1100" dirty="0">
            <a:latin typeface="Times New Roman" panose="02020603050405020304" pitchFamily="18" charset="0"/>
            <a:cs typeface="Times New Roman" panose="02020603050405020304" pitchFamily="18" charset="0"/>
          </a:endParaRPr>
        </a:p>
      </dgm:t>
    </dgm:pt>
    <dgm:pt modelId="{966E5155-4CA7-43A9-99FC-7491185B9C01}" type="parTrans" cxnId="{6F1CB2CB-FE6F-4129-9C93-9749E34D340C}">
      <dgm:prSet/>
      <dgm:spPr/>
      <dgm:t>
        <a:bodyPr/>
        <a:lstStyle/>
        <a:p>
          <a:endParaRPr lang="ru-RU"/>
        </a:p>
      </dgm:t>
    </dgm:pt>
    <dgm:pt modelId="{B52D852D-F8B7-42E4-9481-E72649782C8F}" type="sibTrans" cxnId="{6F1CB2CB-FE6F-4129-9C93-9749E34D340C}">
      <dgm:prSet/>
      <dgm:spPr/>
      <dgm:t>
        <a:bodyPr/>
        <a:lstStyle/>
        <a:p>
          <a:endParaRPr lang="ru-RU"/>
        </a:p>
      </dgm:t>
    </dgm:pt>
    <dgm:pt modelId="{D7D692C6-3FDB-49DD-9975-44435F341AFA}">
      <dgm:prSet custT="1"/>
      <dgm:spPr>
        <a:solidFill>
          <a:srgbClr val="E9F1F3">
            <a:alpha val="90000"/>
          </a:srgbClr>
        </a:solidFill>
      </dgm:spPr>
      <dgm:t>
        <a:bodyPr/>
        <a:lstStyle/>
        <a:p>
          <a:r>
            <a:rPr lang="ru-RU" sz="1100" dirty="0" smtClean="0">
              <a:latin typeface="Times New Roman" panose="02020603050405020304" pitchFamily="18" charset="0"/>
              <a:cs typeface="Times New Roman" panose="02020603050405020304" pitchFamily="18" charset="0"/>
            </a:rPr>
            <a:t>2) недоимок по налогам, сборам, страховым взносам, задолженности по пеням, штрафам, предусмотренным Налоговым кодексом Российской Федерации процентам, указанным в оспариваемом в судебном порядке решении о привлечении к ответственности за совершение налогового правонарушения или в решении об отказе в привлечении к ответственности за совершение налогового правонарушения, исполнение которых приостановлено по состоянию на 31 декабря 2022 года полностью или в части в результате принятия судом мер предварительной защиты (обеспечительных мер) либо принятия вышестоящим налоговым органом решения о приостановлении исполнения соответствующего решения.</a:t>
          </a:r>
          <a:endParaRPr lang="ru-RU" sz="1100" dirty="0">
            <a:latin typeface="Times New Roman" panose="02020603050405020304" pitchFamily="18" charset="0"/>
            <a:cs typeface="Times New Roman" panose="02020603050405020304" pitchFamily="18" charset="0"/>
          </a:endParaRPr>
        </a:p>
      </dgm:t>
    </dgm:pt>
    <dgm:pt modelId="{4C59BF08-6DCC-4FC4-BA45-04A1446CE74B}" type="parTrans" cxnId="{4CA544A3-AAE1-4856-B995-1903F397CB4B}">
      <dgm:prSet/>
      <dgm:spPr/>
      <dgm:t>
        <a:bodyPr/>
        <a:lstStyle/>
        <a:p>
          <a:endParaRPr lang="ru-RU"/>
        </a:p>
      </dgm:t>
    </dgm:pt>
    <dgm:pt modelId="{4C5528BD-EF18-4841-A1CC-80DC05B89F30}" type="sibTrans" cxnId="{4CA544A3-AAE1-4856-B995-1903F397CB4B}">
      <dgm:prSet/>
      <dgm:spPr/>
      <dgm:t>
        <a:bodyPr/>
        <a:lstStyle/>
        <a:p>
          <a:endParaRPr lang="ru-RU"/>
        </a:p>
      </dgm:t>
    </dgm:pt>
    <dgm:pt modelId="{03F37B2B-3F1A-4C26-A60E-4DB0ADDC47F6}">
      <dgm:prSet custT="1"/>
      <dgm:spPr>
        <a:solidFill>
          <a:srgbClr val="E9F1F3">
            <a:alpha val="90000"/>
          </a:srgbClr>
        </a:solidFill>
      </dgm:spPr>
      <dgm:t>
        <a:bodyPr/>
        <a:lstStyle/>
        <a:p>
          <a:r>
            <a:rPr lang="ru-RU" sz="1100" b="1" u="sng" dirty="0" smtClean="0">
              <a:solidFill>
                <a:srgbClr val="FF0000"/>
              </a:solidFill>
              <a:latin typeface="Times New Roman" panose="02020603050405020304" pitchFamily="18" charset="0"/>
              <a:cs typeface="Times New Roman" panose="02020603050405020304" pitchFamily="18" charset="0"/>
            </a:rPr>
            <a:t>Излишне перечисленными денежными средствами не признаются </a:t>
          </a:r>
          <a:r>
            <a:rPr lang="ru-RU" sz="1100" b="1" dirty="0" smtClean="0">
              <a:solidFill>
                <a:srgbClr val="FF0000"/>
              </a:solidFill>
              <a:latin typeface="Times New Roman" panose="02020603050405020304" pitchFamily="18" charset="0"/>
              <a:cs typeface="Times New Roman" panose="02020603050405020304" pitchFamily="18" charset="0"/>
            </a:rPr>
            <a:t>суммы излишне уплаченных по состоянию на 31 декабря 2022 года:</a:t>
          </a:r>
          <a:endParaRPr lang="ru-RU" sz="1100" b="1" dirty="0">
            <a:solidFill>
              <a:srgbClr val="FF0000"/>
            </a:solidFill>
            <a:latin typeface="Times New Roman" panose="02020603050405020304" pitchFamily="18" charset="0"/>
            <a:cs typeface="Times New Roman" panose="02020603050405020304" pitchFamily="18" charset="0"/>
          </a:endParaRPr>
        </a:p>
      </dgm:t>
    </dgm:pt>
    <dgm:pt modelId="{93E21CE6-8163-499C-95C7-B58E4C351507}" type="parTrans" cxnId="{737A9C24-3E17-43DD-81C9-C107194BE9B8}">
      <dgm:prSet/>
      <dgm:spPr/>
      <dgm:t>
        <a:bodyPr/>
        <a:lstStyle/>
        <a:p>
          <a:endParaRPr lang="ru-RU"/>
        </a:p>
      </dgm:t>
    </dgm:pt>
    <dgm:pt modelId="{139CB1D0-2A5A-4398-BDCB-73205B038078}" type="sibTrans" cxnId="{737A9C24-3E17-43DD-81C9-C107194BE9B8}">
      <dgm:prSet/>
      <dgm:spPr/>
      <dgm:t>
        <a:bodyPr/>
        <a:lstStyle/>
        <a:p>
          <a:endParaRPr lang="ru-RU"/>
        </a:p>
      </dgm:t>
    </dgm:pt>
    <dgm:pt modelId="{7C233F72-102B-46CF-A313-E6E8117F0CC7}">
      <dgm:prSet custT="1"/>
      <dgm:spPr>
        <a:solidFill>
          <a:srgbClr val="E9F1F3">
            <a:alpha val="90000"/>
          </a:srgbClr>
        </a:solidFill>
      </dgm:spPr>
      <dgm:t>
        <a:bodyPr/>
        <a:lstStyle/>
        <a:p>
          <a:r>
            <a:rPr lang="ru-RU" sz="1100" dirty="0" smtClean="0">
              <a:latin typeface="Times New Roman" panose="02020603050405020304" pitchFamily="18" charset="0"/>
              <a:cs typeface="Times New Roman" panose="02020603050405020304" pitchFamily="18" charset="0"/>
            </a:rPr>
            <a:t>1) налога на профессиональный доход, государственной пошлины, в отношении уплаты которой не выдан исполнительный документ, сборов за пользование объектами животного мира и за пользование объектами водных биологических ресурсов, авансовых платежей по налогу на доходы физических лиц, уплачиваемому в порядке, установленном статьей 227.1 настоящего Кодекса;</a:t>
          </a:r>
          <a:endParaRPr lang="ru-RU" sz="1100" dirty="0">
            <a:latin typeface="Times New Roman" panose="02020603050405020304" pitchFamily="18" charset="0"/>
            <a:cs typeface="Times New Roman" panose="02020603050405020304" pitchFamily="18" charset="0"/>
          </a:endParaRPr>
        </a:p>
      </dgm:t>
    </dgm:pt>
    <dgm:pt modelId="{486A5CDE-92D5-4FA9-8A2B-5A9182C77296}" type="parTrans" cxnId="{A375A2EB-6290-4B81-87DF-25CC269F0AC3}">
      <dgm:prSet/>
      <dgm:spPr/>
      <dgm:t>
        <a:bodyPr/>
        <a:lstStyle/>
        <a:p>
          <a:endParaRPr lang="ru-RU"/>
        </a:p>
      </dgm:t>
    </dgm:pt>
    <dgm:pt modelId="{023E0259-9851-4AEC-855B-3FE93F614D58}" type="sibTrans" cxnId="{A375A2EB-6290-4B81-87DF-25CC269F0AC3}">
      <dgm:prSet/>
      <dgm:spPr/>
      <dgm:t>
        <a:bodyPr/>
        <a:lstStyle/>
        <a:p>
          <a:endParaRPr lang="ru-RU"/>
        </a:p>
      </dgm:t>
    </dgm:pt>
    <dgm:pt modelId="{6AA1CB1D-8C3D-43E7-BE0E-57A79497E671}">
      <dgm:prSet custT="1"/>
      <dgm:spPr>
        <a:solidFill>
          <a:srgbClr val="E9F1F3">
            <a:alpha val="90000"/>
          </a:srgbClr>
        </a:solidFill>
      </dgm:spPr>
      <dgm:t>
        <a:bodyPr/>
        <a:lstStyle/>
        <a:p>
          <a:r>
            <a:rPr lang="ru-RU" sz="1100" dirty="0" smtClean="0">
              <a:latin typeface="Times New Roman" panose="02020603050405020304" pitchFamily="18" charset="0"/>
              <a:cs typeface="Times New Roman" panose="02020603050405020304" pitchFamily="18" charset="0"/>
            </a:rPr>
            <a:t>2) налогов, авансовых платежей, сборов, страховых взносов, пеней, штрафов, предусмотренных Налоговым кодексом Российской Федерации процентов, </a:t>
          </a:r>
          <a:r>
            <a:rPr lang="ru-RU" sz="1100" b="1" dirty="0" smtClean="0">
              <a:solidFill>
                <a:srgbClr val="009242"/>
              </a:solidFill>
              <a:latin typeface="Times New Roman" panose="02020603050405020304" pitchFamily="18" charset="0"/>
              <a:cs typeface="Times New Roman" panose="02020603050405020304" pitchFamily="18" charset="0"/>
            </a:rPr>
            <a:t>если со дня их уплаты прошло более трех лет</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dgm:t>
    </dgm:pt>
    <dgm:pt modelId="{E3FDDB04-7C7D-4068-96E7-068B22102BAE}" type="parTrans" cxnId="{E4FB11B3-A4A2-4DE3-AED1-3CA76D25975E}">
      <dgm:prSet/>
      <dgm:spPr/>
      <dgm:t>
        <a:bodyPr/>
        <a:lstStyle/>
        <a:p>
          <a:endParaRPr lang="ru-RU"/>
        </a:p>
      </dgm:t>
    </dgm:pt>
    <dgm:pt modelId="{A11E7247-C9C1-4896-926C-7F94470B04E5}" type="sibTrans" cxnId="{E4FB11B3-A4A2-4DE3-AED1-3CA76D25975E}">
      <dgm:prSet/>
      <dgm:spPr/>
      <dgm:t>
        <a:bodyPr/>
        <a:lstStyle/>
        <a:p>
          <a:endParaRPr lang="ru-RU"/>
        </a:p>
      </dgm:t>
    </dgm:pt>
    <dgm:pt modelId="{FB303A0E-5EDB-4A5C-A74C-75A1DCAFB15D}">
      <dgm:prSet custT="1"/>
      <dgm:spPr>
        <a:solidFill>
          <a:srgbClr val="E9F1F3">
            <a:alpha val="90000"/>
          </a:srgbClr>
        </a:solidFill>
      </dgm:spPr>
      <dgm:t>
        <a:bodyPr/>
        <a:lstStyle/>
        <a:p>
          <a:endParaRPr lang="ru-RU" sz="1000" dirty="0">
            <a:latin typeface="Times New Roman" panose="02020603050405020304" pitchFamily="18" charset="0"/>
            <a:cs typeface="Times New Roman" panose="02020603050405020304" pitchFamily="18" charset="0"/>
          </a:endParaRPr>
        </a:p>
      </dgm:t>
    </dgm:pt>
    <dgm:pt modelId="{152FE985-D478-4AC6-AC61-A6FD67C66C88}" type="parTrans" cxnId="{72E2E77D-3441-4579-9881-D46083C84250}">
      <dgm:prSet/>
      <dgm:spPr/>
      <dgm:t>
        <a:bodyPr/>
        <a:lstStyle/>
        <a:p>
          <a:endParaRPr lang="ru-RU"/>
        </a:p>
      </dgm:t>
    </dgm:pt>
    <dgm:pt modelId="{F64C9E90-244A-4F6A-B6CC-A022899B96CB}" type="sibTrans" cxnId="{72E2E77D-3441-4579-9881-D46083C84250}">
      <dgm:prSet/>
      <dgm:spPr/>
      <dgm:t>
        <a:bodyPr/>
        <a:lstStyle/>
        <a:p>
          <a:endParaRPr lang="ru-RU"/>
        </a:p>
      </dgm:t>
    </dgm:pt>
    <dgm:pt modelId="{FC2C1684-1DFA-4F76-9883-46B79B843A80}">
      <dgm:prSet phldrT="[Текст]" custT="1"/>
      <dgm:spPr>
        <a:solidFill>
          <a:srgbClr val="E9F1F3">
            <a:alpha val="90000"/>
          </a:srgbClr>
        </a:soli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Таким образом, будет резервироваться не зачтенный (не погашенный) остаток уплаченных сумм (авансовых платежей), начисление по которым (сроки уплаты) приходятся на 2022 год!</a:t>
          </a:r>
          <a:endParaRPr lang="ru-RU" sz="1200" b="1" dirty="0">
            <a:solidFill>
              <a:schemeClr val="accent6"/>
            </a:solidFill>
            <a:latin typeface="Times New Roman" panose="02020603050405020304" pitchFamily="18" charset="0"/>
            <a:cs typeface="Times New Roman" panose="02020603050405020304" pitchFamily="18" charset="0"/>
          </a:endParaRPr>
        </a:p>
      </dgm:t>
    </dgm:pt>
    <dgm:pt modelId="{00C8B67D-B43F-4B9E-A4BE-50DFFE2CCE24}" type="parTrans" cxnId="{12E6A8CB-CE53-44DE-B6F4-ACADBC6B9E78}">
      <dgm:prSet/>
      <dgm:spPr/>
      <dgm:t>
        <a:bodyPr/>
        <a:lstStyle/>
        <a:p>
          <a:endParaRPr lang="ru-RU"/>
        </a:p>
      </dgm:t>
    </dgm:pt>
    <dgm:pt modelId="{4E42D966-7E10-4BCF-AF12-1849AC895C9A}" type="sibTrans" cxnId="{12E6A8CB-CE53-44DE-B6F4-ACADBC6B9E78}">
      <dgm:prSet/>
      <dgm:spPr/>
      <dgm:t>
        <a:bodyPr/>
        <a:lstStyle/>
        <a:p>
          <a:endParaRPr lang="ru-RU"/>
        </a:p>
      </dgm:t>
    </dgm:pt>
    <dgm:pt modelId="{E8735B7D-B288-4323-83D3-346366984BB1}">
      <dgm:prSet custT="1"/>
      <dgm:spPr/>
      <dgm:t>
        <a:bodyPr/>
        <a:lstStyle/>
        <a:p>
          <a:endParaRPr lang="ru-RU" sz="1200" dirty="0" smtClean="0">
            <a:latin typeface="Times New Roman" panose="02020603050405020304" pitchFamily="18" charset="0"/>
            <a:cs typeface="Times New Roman" panose="02020603050405020304" pitchFamily="18" charset="0"/>
          </a:endParaRPr>
        </a:p>
      </dgm:t>
    </dgm:pt>
    <dgm:pt modelId="{F0C1EBF8-3F1E-467C-9B35-76FCD560FF6A}" type="parTrans" cxnId="{69238A6C-F4A3-4C01-8609-1E338036CD55}">
      <dgm:prSet/>
      <dgm:spPr/>
      <dgm:t>
        <a:bodyPr/>
        <a:lstStyle/>
        <a:p>
          <a:endParaRPr lang="ru-RU"/>
        </a:p>
      </dgm:t>
    </dgm:pt>
    <dgm:pt modelId="{616E7AC0-A97A-4E1B-B6C5-08EE142A931C}" type="sibTrans" cxnId="{69238A6C-F4A3-4C01-8609-1E338036CD55}">
      <dgm:prSet/>
      <dgm:spPr/>
      <dgm:t>
        <a:bodyPr/>
        <a:lstStyle/>
        <a:p>
          <a:endParaRPr lang="ru-RU"/>
        </a:p>
      </dgm:t>
    </dgm:pt>
    <dgm:pt modelId="{588B5460-66AE-4397-A2A5-A7725480986F}" type="pres">
      <dgm:prSet presAssocID="{C0715016-D5A6-4459-8D62-447D33AFBC80}" presName="linearFlow" presStyleCnt="0">
        <dgm:presLayoutVars>
          <dgm:dir/>
          <dgm:animLvl val="lvl"/>
          <dgm:resizeHandles val="exact"/>
        </dgm:presLayoutVars>
      </dgm:prSet>
      <dgm:spPr/>
      <dgm:t>
        <a:bodyPr/>
        <a:lstStyle/>
        <a:p>
          <a:endParaRPr lang="ru-RU"/>
        </a:p>
      </dgm:t>
    </dgm:pt>
    <dgm:pt modelId="{13CA11CF-1A66-4C75-8FEC-B0C1E1E6A577}" type="pres">
      <dgm:prSet presAssocID="{97D3C294-DB12-4670-B5C7-AF77AC897E2F}" presName="composite" presStyleCnt="0"/>
      <dgm:spPr/>
    </dgm:pt>
    <dgm:pt modelId="{CCF347E5-ABA5-4F5D-8D44-26244FC26398}" type="pres">
      <dgm:prSet presAssocID="{97D3C294-DB12-4670-B5C7-AF77AC897E2F}" presName="parentText" presStyleLbl="alignNode1" presStyleIdx="0" presStyleCnt="3" custLinFactNeighborX="-9670" custLinFactNeighborY="6961">
        <dgm:presLayoutVars>
          <dgm:chMax val="1"/>
          <dgm:bulletEnabled val="1"/>
        </dgm:presLayoutVars>
      </dgm:prSet>
      <dgm:spPr/>
      <dgm:t>
        <a:bodyPr/>
        <a:lstStyle/>
        <a:p>
          <a:endParaRPr lang="ru-RU"/>
        </a:p>
      </dgm:t>
    </dgm:pt>
    <dgm:pt modelId="{976D5DE3-0FED-4DB1-B4D1-566A1A30A828}" type="pres">
      <dgm:prSet presAssocID="{97D3C294-DB12-4670-B5C7-AF77AC897E2F}" presName="descendantText" presStyleLbl="alignAcc1" presStyleIdx="0" presStyleCnt="3" custScaleY="122125" custLinFactY="138852" custLinFactNeighborX="488" custLinFactNeighborY="200000">
        <dgm:presLayoutVars>
          <dgm:bulletEnabled val="1"/>
        </dgm:presLayoutVars>
      </dgm:prSet>
      <dgm:spPr/>
      <dgm:t>
        <a:bodyPr/>
        <a:lstStyle/>
        <a:p>
          <a:endParaRPr lang="ru-RU"/>
        </a:p>
      </dgm:t>
    </dgm:pt>
    <dgm:pt modelId="{93EFD891-C721-4D11-ACB0-177960288E3C}" type="pres">
      <dgm:prSet presAssocID="{0E3A226E-13D2-490F-8382-062F335CE140}" presName="sp" presStyleCnt="0"/>
      <dgm:spPr/>
    </dgm:pt>
    <dgm:pt modelId="{1A28D4C2-6925-42E6-A473-061AE4D8DAB8}" type="pres">
      <dgm:prSet presAssocID="{81F4413A-8461-436A-A5C3-1CA9BBCF18FA}" presName="composite" presStyleCnt="0"/>
      <dgm:spPr/>
    </dgm:pt>
    <dgm:pt modelId="{CDBD9D6E-B742-4D76-8FA6-6BF98471EA0A}" type="pres">
      <dgm:prSet presAssocID="{81F4413A-8461-436A-A5C3-1CA9BBCF18FA}" presName="parentText" presStyleLbl="alignNode1" presStyleIdx="1" presStyleCnt="3" custLinFactY="10688" custLinFactNeighborX="-6044" custLinFactNeighborY="100000">
        <dgm:presLayoutVars>
          <dgm:chMax val="1"/>
          <dgm:bulletEnabled val="1"/>
        </dgm:presLayoutVars>
      </dgm:prSet>
      <dgm:spPr/>
      <dgm:t>
        <a:bodyPr/>
        <a:lstStyle/>
        <a:p>
          <a:endParaRPr lang="ru-RU"/>
        </a:p>
      </dgm:t>
    </dgm:pt>
    <dgm:pt modelId="{D9AD5DC8-6F54-4BAD-8EF9-2CDC6F7CE221}" type="pres">
      <dgm:prSet presAssocID="{81F4413A-8461-436A-A5C3-1CA9BBCF18FA}" presName="descendantText" presStyleLbl="alignAcc1" presStyleIdx="1" presStyleCnt="3" custScaleY="159851" custLinFactY="111096" custLinFactNeighborX="780" custLinFactNeighborY="200000">
        <dgm:presLayoutVars>
          <dgm:bulletEnabled val="1"/>
        </dgm:presLayoutVars>
      </dgm:prSet>
      <dgm:spPr/>
      <dgm:t>
        <a:bodyPr/>
        <a:lstStyle/>
        <a:p>
          <a:endParaRPr lang="ru-RU"/>
        </a:p>
      </dgm:t>
    </dgm:pt>
    <dgm:pt modelId="{CE077C12-FC5F-4CDE-8B60-2D203C52B8A9}" type="pres">
      <dgm:prSet presAssocID="{95EE5AF6-5504-4CB3-9AA3-CCAA00F6EC30}" presName="sp" presStyleCnt="0"/>
      <dgm:spPr/>
    </dgm:pt>
    <dgm:pt modelId="{9CA0584E-8EFB-4784-8F62-A1608BBE5A6B}" type="pres">
      <dgm:prSet presAssocID="{7FD76EAD-3313-4ABF-BFF4-EC58B46592EF}" presName="composite" presStyleCnt="0"/>
      <dgm:spPr/>
    </dgm:pt>
    <dgm:pt modelId="{4DBA523F-51AD-4156-B1FD-F3F2AC1FAE9A}" type="pres">
      <dgm:prSet presAssocID="{7FD76EAD-3313-4ABF-BFF4-EC58B46592EF}" presName="parentText" presStyleLbl="alignNode1" presStyleIdx="2" presStyleCnt="3" custLinFactNeighborX="-6044" custLinFactNeighborY="25921">
        <dgm:presLayoutVars>
          <dgm:chMax val="1"/>
          <dgm:bulletEnabled val="1"/>
        </dgm:presLayoutVars>
      </dgm:prSet>
      <dgm:spPr/>
      <dgm:t>
        <a:bodyPr/>
        <a:lstStyle/>
        <a:p>
          <a:endParaRPr lang="ru-RU"/>
        </a:p>
      </dgm:t>
    </dgm:pt>
    <dgm:pt modelId="{CB0F5890-4A16-4661-846F-95147D1D9CF7}" type="pres">
      <dgm:prSet presAssocID="{7FD76EAD-3313-4ABF-BFF4-EC58B46592EF}" presName="descendantText" presStyleLbl="alignAcc1" presStyleIdx="2" presStyleCnt="3" custScaleY="312654" custLinFactY="-100000" custLinFactNeighborX="488" custLinFactNeighborY="-199262">
        <dgm:presLayoutVars>
          <dgm:bulletEnabled val="1"/>
        </dgm:presLayoutVars>
      </dgm:prSet>
      <dgm:spPr/>
      <dgm:t>
        <a:bodyPr/>
        <a:lstStyle/>
        <a:p>
          <a:endParaRPr lang="ru-RU"/>
        </a:p>
      </dgm:t>
    </dgm:pt>
  </dgm:ptLst>
  <dgm:cxnLst>
    <dgm:cxn modelId="{B78571F7-ED84-4496-A857-72D00004F355}" type="presOf" srcId="{D7D692C6-3FDB-49DD-9975-44435F341AFA}" destId="{CB0F5890-4A16-4661-846F-95147D1D9CF7}" srcOrd="0" destOrd="2" presId="urn:microsoft.com/office/officeart/2005/8/layout/chevron2"/>
    <dgm:cxn modelId="{12E6A8CB-CE53-44DE-B6F4-ACADBC6B9E78}" srcId="{81F4413A-8461-436A-A5C3-1CA9BBCF18FA}" destId="{FC2C1684-1DFA-4F76-9883-46B79B843A80}" srcOrd="1" destOrd="0" parTransId="{00C8B67D-B43F-4B9E-A4BE-50DFFE2CCE24}" sibTransId="{4E42D966-7E10-4BCF-AF12-1849AC895C9A}"/>
    <dgm:cxn modelId="{070BEC8B-829D-4DC9-9A15-BF6927F78980}" type="presOf" srcId="{3C7057A5-3965-44F6-97BC-1ECBE1465341}" destId="{976D5DE3-0FED-4DB1-B4D1-566A1A30A828}" srcOrd="0" destOrd="0" presId="urn:microsoft.com/office/officeart/2005/8/layout/chevron2"/>
    <dgm:cxn modelId="{737A9C24-3E17-43DD-81C9-C107194BE9B8}" srcId="{7FD76EAD-3313-4ABF-BFF4-EC58B46592EF}" destId="{03F37B2B-3F1A-4C26-A60E-4DB0ADDC47F6}" srcOrd="3" destOrd="0" parTransId="{93E21CE6-8163-499C-95C7-B58E4C351507}" sibTransId="{139CB1D0-2A5A-4398-BDCB-73205B038078}"/>
    <dgm:cxn modelId="{F05424C0-D21B-4500-A79F-8A41932BA455}" type="presOf" srcId="{6AA1CB1D-8C3D-43E7-BE0E-57A79497E671}" destId="{CB0F5890-4A16-4661-846F-95147D1D9CF7}" srcOrd="0" destOrd="5" presId="urn:microsoft.com/office/officeart/2005/8/layout/chevron2"/>
    <dgm:cxn modelId="{CF617A05-70F3-45CA-AA73-9811E0BAAD11}" srcId="{C0715016-D5A6-4459-8D62-447D33AFBC80}" destId="{7FD76EAD-3313-4ABF-BFF4-EC58B46592EF}" srcOrd="2" destOrd="0" parTransId="{4ABCF5A5-580D-4FD5-A22C-A90087600B6F}" sibTransId="{AD46D5A0-534E-4E87-B4E6-CB91A202CC98}"/>
    <dgm:cxn modelId="{4DE116AD-F8B2-4ED3-9904-E9C87BB75465}" type="presOf" srcId="{81F4413A-8461-436A-A5C3-1CA9BBCF18FA}" destId="{CDBD9D6E-B742-4D76-8FA6-6BF98471EA0A}" srcOrd="0" destOrd="0" presId="urn:microsoft.com/office/officeart/2005/8/layout/chevron2"/>
    <dgm:cxn modelId="{A368CC4D-4CDF-43E9-9025-50A60B1CAE69}" type="presOf" srcId="{2F727ADF-D064-4CC4-8DD7-7A3E951F873C}" destId="{D9AD5DC8-6F54-4BAD-8EF9-2CDC6F7CE221}" srcOrd="0" destOrd="0" presId="urn:microsoft.com/office/officeart/2005/8/layout/chevron2"/>
    <dgm:cxn modelId="{891DEF17-1C61-4037-8E84-7A77E41CFD6C}" type="presOf" srcId="{97D3C294-DB12-4670-B5C7-AF77AC897E2F}" destId="{CCF347E5-ABA5-4F5D-8D44-26244FC26398}" srcOrd="0" destOrd="0" presId="urn:microsoft.com/office/officeart/2005/8/layout/chevron2"/>
    <dgm:cxn modelId="{ABF175B2-4012-479C-97A3-40C924675039}" type="presOf" srcId="{3D4E8819-2FF9-4475-9301-F952DA2E815F}" destId="{CB0F5890-4A16-4661-846F-95147D1D9CF7}" srcOrd="0" destOrd="0" presId="urn:microsoft.com/office/officeart/2005/8/layout/chevron2"/>
    <dgm:cxn modelId="{D71D23E8-9A02-46E4-A082-35E122806A79}" type="presOf" srcId="{E8735B7D-B288-4323-83D3-346366984BB1}" destId="{976D5DE3-0FED-4DB1-B4D1-566A1A30A828}" srcOrd="0" destOrd="1" presId="urn:microsoft.com/office/officeart/2005/8/layout/chevron2"/>
    <dgm:cxn modelId="{72E2E77D-3441-4579-9881-D46083C84250}" srcId="{7FD76EAD-3313-4ABF-BFF4-EC58B46592EF}" destId="{FB303A0E-5EDB-4A5C-A74C-75A1DCAFB15D}" srcOrd="6" destOrd="0" parTransId="{152FE985-D478-4AC6-AC61-A6FD67C66C88}" sibTransId="{F64C9E90-244A-4F6A-B6CC-A022899B96CB}"/>
    <dgm:cxn modelId="{69238A6C-F4A3-4C01-8609-1E338036CD55}" srcId="{97D3C294-DB12-4670-B5C7-AF77AC897E2F}" destId="{E8735B7D-B288-4323-83D3-346366984BB1}" srcOrd="1" destOrd="0" parTransId="{F0C1EBF8-3F1E-467C-9B35-76FCD560FF6A}" sibTransId="{616E7AC0-A97A-4E1B-B6C5-08EE142A931C}"/>
    <dgm:cxn modelId="{75EFC900-2B3F-4001-AB58-889371B13F7A}" type="presOf" srcId="{7FD76EAD-3313-4ABF-BFF4-EC58B46592EF}" destId="{4DBA523F-51AD-4156-B1FD-F3F2AC1FAE9A}" srcOrd="0" destOrd="0" presId="urn:microsoft.com/office/officeart/2005/8/layout/chevron2"/>
    <dgm:cxn modelId="{33D150F7-02AC-4267-A526-3C5C880BC5F6}" srcId="{81F4413A-8461-436A-A5C3-1CA9BBCF18FA}" destId="{2F727ADF-D064-4CC4-8DD7-7A3E951F873C}" srcOrd="0" destOrd="0" parTransId="{C1733432-1DA4-4863-A36E-DBB366DF66DD}" sibTransId="{8E53FF4C-FBDB-470D-8D6C-090BC5CC7994}"/>
    <dgm:cxn modelId="{0E8CAADE-6FB0-43F9-8C77-C20A22844A9B}" type="presOf" srcId="{03F37B2B-3F1A-4C26-A60E-4DB0ADDC47F6}" destId="{CB0F5890-4A16-4661-846F-95147D1D9CF7}" srcOrd="0" destOrd="3" presId="urn:microsoft.com/office/officeart/2005/8/layout/chevron2"/>
    <dgm:cxn modelId="{4D0481E8-0691-432B-A55A-40D550CF1082}" type="presOf" srcId="{FB303A0E-5EDB-4A5C-A74C-75A1DCAFB15D}" destId="{CB0F5890-4A16-4661-846F-95147D1D9CF7}" srcOrd="0" destOrd="6" presId="urn:microsoft.com/office/officeart/2005/8/layout/chevron2"/>
    <dgm:cxn modelId="{CAD3094E-1518-4883-840B-75C724535E16}" srcId="{7FD76EAD-3313-4ABF-BFF4-EC58B46592EF}" destId="{3D4E8819-2FF9-4475-9301-F952DA2E815F}" srcOrd="0" destOrd="0" parTransId="{EB1E5C51-D11A-4B09-B05D-10E6B041B05F}" sibTransId="{76A0DBA8-41A1-486F-AFDA-D06C89637570}"/>
    <dgm:cxn modelId="{6F1CB2CB-FE6F-4129-9C93-9749E34D340C}" srcId="{7FD76EAD-3313-4ABF-BFF4-EC58B46592EF}" destId="{C7177FA6-23B0-47DB-A626-0383F1AF7F7E}" srcOrd="1" destOrd="0" parTransId="{966E5155-4CA7-43A9-99FC-7491185B9C01}" sibTransId="{B52D852D-F8B7-42E4-9481-E72649782C8F}"/>
    <dgm:cxn modelId="{A375A2EB-6290-4B81-87DF-25CC269F0AC3}" srcId="{7FD76EAD-3313-4ABF-BFF4-EC58B46592EF}" destId="{7C233F72-102B-46CF-A313-E6E8117F0CC7}" srcOrd="4" destOrd="0" parTransId="{486A5CDE-92D5-4FA9-8A2B-5A9182C77296}" sibTransId="{023E0259-9851-4AEC-855B-3FE93F614D58}"/>
    <dgm:cxn modelId="{4CA544A3-AAE1-4856-B995-1903F397CB4B}" srcId="{7FD76EAD-3313-4ABF-BFF4-EC58B46592EF}" destId="{D7D692C6-3FDB-49DD-9975-44435F341AFA}" srcOrd="2" destOrd="0" parTransId="{4C59BF08-6DCC-4FC4-BA45-04A1446CE74B}" sibTransId="{4C5528BD-EF18-4841-A1CC-80DC05B89F30}"/>
    <dgm:cxn modelId="{D8A7D007-A7BD-45E6-8C2F-896C7EC4AB8D}" type="presOf" srcId="{FC2C1684-1DFA-4F76-9883-46B79B843A80}" destId="{D9AD5DC8-6F54-4BAD-8EF9-2CDC6F7CE221}" srcOrd="0" destOrd="1" presId="urn:microsoft.com/office/officeart/2005/8/layout/chevron2"/>
    <dgm:cxn modelId="{E4FB11B3-A4A2-4DE3-AED1-3CA76D25975E}" srcId="{7FD76EAD-3313-4ABF-BFF4-EC58B46592EF}" destId="{6AA1CB1D-8C3D-43E7-BE0E-57A79497E671}" srcOrd="5" destOrd="0" parTransId="{E3FDDB04-7C7D-4068-96E7-068B22102BAE}" sibTransId="{A11E7247-C9C1-4896-926C-7F94470B04E5}"/>
    <dgm:cxn modelId="{2B0253E7-DD37-4A0F-957B-BD2E404D891E}" srcId="{97D3C294-DB12-4670-B5C7-AF77AC897E2F}" destId="{3C7057A5-3965-44F6-97BC-1ECBE1465341}" srcOrd="0" destOrd="0" parTransId="{B58AC4F3-79C9-4BA8-8FB3-BE7747475818}" sibTransId="{5F53D416-FC53-4B49-9175-8FA61CC358B3}"/>
    <dgm:cxn modelId="{1267BC3A-88A8-417F-9F2D-C2A9F2D2D13D}" srcId="{C0715016-D5A6-4459-8D62-447D33AFBC80}" destId="{81F4413A-8461-436A-A5C3-1CA9BBCF18FA}" srcOrd="1" destOrd="0" parTransId="{C5DC88C3-A546-4481-BD84-6A539D77E76A}" sibTransId="{95EE5AF6-5504-4CB3-9AA3-CCAA00F6EC30}"/>
    <dgm:cxn modelId="{0F68AB6E-3AC8-4AFB-963A-FA0B6FA3A084}" type="presOf" srcId="{C0715016-D5A6-4459-8D62-447D33AFBC80}" destId="{588B5460-66AE-4397-A2A5-A7725480986F}" srcOrd="0" destOrd="0" presId="urn:microsoft.com/office/officeart/2005/8/layout/chevron2"/>
    <dgm:cxn modelId="{3DF1E5E2-9C88-4738-8D60-36C552622118}" srcId="{C0715016-D5A6-4459-8D62-447D33AFBC80}" destId="{97D3C294-DB12-4670-B5C7-AF77AC897E2F}" srcOrd="0" destOrd="0" parTransId="{09BCEFE0-65B4-489B-8533-D998E12C6A2E}" sibTransId="{0E3A226E-13D2-490F-8382-062F335CE140}"/>
    <dgm:cxn modelId="{610507E8-50C1-4CD0-92B6-F98AB027D82D}" type="presOf" srcId="{7C233F72-102B-46CF-A313-E6E8117F0CC7}" destId="{CB0F5890-4A16-4661-846F-95147D1D9CF7}" srcOrd="0" destOrd="4" presId="urn:microsoft.com/office/officeart/2005/8/layout/chevron2"/>
    <dgm:cxn modelId="{7556F9D2-3D8F-4702-A494-32816453CB01}" type="presOf" srcId="{C7177FA6-23B0-47DB-A626-0383F1AF7F7E}" destId="{CB0F5890-4A16-4661-846F-95147D1D9CF7}" srcOrd="0" destOrd="1" presId="urn:microsoft.com/office/officeart/2005/8/layout/chevron2"/>
    <dgm:cxn modelId="{894D9EAB-85BB-4BA8-89F6-460FB6B84115}" type="presParOf" srcId="{588B5460-66AE-4397-A2A5-A7725480986F}" destId="{13CA11CF-1A66-4C75-8FEC-B0C1E1E6A577}" srcOrd="0" destOrd="0" presId="urn:microsoft.com/office/officeart/2005/8/layout/chevron2"/>
    <dgm:cxn modelId="{E5F2539C-0265-4C6A-BF97-ECC67B285C28}" type="presParOf" srcId="{13CA11CF-1A66-4C75-8FEC-B0C1E1E6A577}" destId="{CCF347E5-ABA5-4F5D-8D44-26244FC26398}" srcOrd="0" destOrd="0" presId="urn:microsoft.com/office/officeart/2005/8/layout/chevron2"/>
    <dgm:cxn modelId="{DA2B8912-7BFD-431E-8373-1615D3A11342}" type="presParOf" srcId="{13CA11CF-1A66-4C75-8FEC-B0C1E1E6A577}" destId="{976D5DE3-0FED-4DB1-B4D1-566A1A30A828}" srcOrd="1" destOrd="0" presId="urn:microsoft.com/office/officeart/2005/8/layout/chevron2"/>
    <dgm:cxn modelId="{2FADE41B-90DA-48D1-B912-FCD8362DC9B4}" type="presParOf" srcId="{588B5460-66AE-4397-A2A5-A7725480986F}" destId="{93EFD891-C721-4D11-ACB0-177960288E3C}" srcOrd="1" destOrd="0" presId="urn:microsoft.com/office/officeart/2005/8/layout/chevron2"/>
    <dgm:cxn modelId="{B1F7005C-0A23-4F4A-9EE3-D06181811DD7}" type="presParOf" srcId="{588B5460-66AE-4397-A2A5-A7725480986F}" destId="{1A28D4C2-6925-42E6-A473-061AE4D8DAB8}" srcOrd="2" destOrd="0" presId="urn:microsoft.com/office/officeart/2005/8/layout/chevron2"/>
    <dgm:cxn modelId="{BF5B8DE1-BF84-4B80-9960-B99FFE60FF91}" type="presParOf" srcId="{1A28D4C2-6925-42E6-A473-061AE4D8DAB8}" destId="{CDBD9D6E-B742-4D76-8FA6-6BF98471EA0A}" srcOrd="0" destOrd="0" presId="urn:microsoft.com/office/officeart/2005/8/layout/chevron2"/>
    <dgm:cxn modelId="{5F05AC75-3B3C-4C92-8BD5-3DC26190938A}" type="presParOf" srcId="{1A28D4C2-6925-42E6-A473-061AE4D8DAB8}" destId="{D9AD5DC8-6F54-4BAD-8EF9-2CDC6F7CE221}" srcOrd="1" destOrd="0" presId="urn:microsoft.com/office/officeart/2005/8/layout/chevron2"/>
    <dgm:cxn modelId="{62C765BC-9262-44EA-BC84-0E82F0EE690E}" type="presParOf" srcId="{588B5460-66AE-4397-A2A5-A7725480986F}" destId="{CE077C12-FC5F-4CDE-8B60-2D203C52B8A9}" srcOrd="3" destOrd="0" presId="urn:microsoft.com/office/officeart/2005/8/layout/chevron2"/>
    <dgm:cxn modelId="{076A107E-50C3-4712-B5BE-1057E495BDF3}" type="presParOf" srcId="{588B5460-66AE-4397-A2A5-A7725480986F}" destId="{9CA0584E-8EFB-4784-8F62-A1608BBE5A6B}" srcOrd="4" destOrd="0" presId="urn:microsoft.com/office/officeart/2005/8/layout/chevron2"/>
    <dgm:cxn modelId="{AF37196F-0D88-4D8D-88B7-15886211510F}" type="presParOf" srcId="{9CA0584E-8EFB-4784-8F62-A1608BBE5A6B}" destId="{4DBA523F-51AD-4156-B1FD-F3F2AC1FAE9A}" srcOrd="0" destOrd="0" presId="urn:microsoft.com/office/officeart/2005/8/layout/chevron2"/>
    <dgm:cxn modelId="{FB7AC0A3-AE71-42FC-9A7D-0E4AA0B0E41F}" type="presParOf" srcId="{9CA0584E-8EFB-4784-8F62-A1608BBE5A6B}" destId="{CB0F5890-4A16-4661-846F-95147D1D9CF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347E5-ABA5-4F5D-8D44-26244FC26398}">
      <dsp:nvSpPr>
        <dsp:cNvPr id="0" name=""/>
        <dsp:cNvSpPr/>
      </dsp:nvSpPr>
      <dsp:spPr>
        <a:xfrm rot="5400000">
          <a:off x="-202700" y="408969"/>
          <a:ext cx="1351334" cy="945934"/>
        </a:xfrm>
        <a:prstGeom prst="chevron">
          <a:avLst/>
        </a:prstGeom>
        <a:gradFill rotWithShape="0">
          <a:gsLst>
            <a:gs pos="0">
              <a:srgbClr val="FF9429"/>
            </a:gs>
            <a:gs pos="100000">
              <a:schemeClr val="accent1">
                <a:hueOff val="0"/>
                <a:satOff val="0"/>
                <a:lumOff val="0"/>
                <a:alphaOff val="0"/>
                <a:shade val="82000"/>
                <a:satMod val="125000"/>
                <a:lumMod val="74000"/>
              </a:schemeClr>
            </a:gs>
          </a:gsLst>
          <a:lin ang="5400000" scaled="0"/>
        </a:gradFill>
        <a:ln w="9525" cap="flat" cmpd="sng" algn="ctr">
          <a:solidFill>
            <a:schemeClr val="accent1">
              <a:hueOff val="0"/>
              <a:satOff val="0"/>
              <a:lumOff val="0"/>
              <a:alphaOff val="0"/>
            </a:schemeClr>
          </a:solidFill>
          <a:prstDash val="solid"/>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ru-RU" sz="2800" kern="1200" dirty="0">
            <a:latin typeface="Times New Roman" panose="02020603050405020304" pitchFamily="18" charset="0"/>
            <a:cs typeface="Times New Roman" panose="02020603050405020304" pitchFamily="18" charset="0"/>
          </a:endParaRPr>
        </a:p>
      </dsp:txBody>
      <dsp:txXfrm rot="-5400000">
        <a:off x="0" y="679236"/>
        <a:ext cx="945934" cy="405400"/>
      </dsp:txXfrm>
    </dsp:sp>
    <dsp:sp modelId="{976D5DE3-0FED-4DB1-B4D1-566A1A30A828}">
      <dsp:nvSpPr>
        <dsp:cNvPr id="0" name=""/>
        <dsp:cNvSpPr/>
      </dsp:nvSpPr>
      <dsp:spPr>
        <a:xfrm rot="5400000">
          <a:off x="4758379" y="-821046"/>
          <a:ext cx="1072706" cy="8697596"/>
        </a:xfrm>
        <a:prstGeom prst="round2SameRect">
          <a:avLst/>
        </a:prstGeom>
        <a:solidFill>
          <a:srgbClr val="E9F1F3">
            <a:alpha val="89804"/>
          </a:srgbClr>
        </a:solidFill>
        <a:ln w="9525" cap="flat" cmpd="sng" algn="ctr">
          <a:solidFill>
            <a:schemeClr val="accent1">
              <a:hueOff val="0"/>
              <a:satOff val="0"/>
              <a:lumOff val="0"/>
              <a:alphaOff val="0"/>
            </a:scheme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latin typeface="Times New Roman" panose="02020603050405020304" pitchFamily="18" charset="0"/>
              <a:cs typeface="Times New Roman" panose="02020603050405020304" pitchFamily="18" charset="0"/>
            </a:rPr>
            <a:t>Суммы излишне уплаченного налога на прибыль организаций, зачисленного в бюджет соответствующего субъекта Российской Федерации, не учитываются при формировании сальдо единого налогового счета и признаются зачтенными в счет исполнения предстоящих обязанностей по уплате указанного налога без заявления налогоплательщика, </a:t>
          </a:r>
          <a:r>
            <a:rPr lang="ru-RU" sz="1200" b="0" kern="1200" dirty="0" smtClean="0">
              <a:solidFill>
                <a:srgbClr val="009242"/>
              </a:solidFill>
              <a:latin typeface="Times New Roman" panose="02020603050405020304" pitchFamily="18" charset="0"/>
              <a:cs typeface="Times New Roman" panose="02020603050405020304" pitchFamily="18" charset="0"/>
            </a:rPr>
            <a:t>за исключением случая, если при исчислении разницы между суммами, указанными в части 4 настоящей статьи, без учета таких сумм налога на прибыль организаций она составила отрицательную величину</a:t>
          </a:r>
          <a:r>
            <a:rPr lang="ru-RU" sz="1200" kern="1200" dirty="0" smtClean="0">
              <a:latin typeface="Times New Roman" panose="02020603050405020304" pitchFamily="18" charset="0"/>
              <a:cs typeface="Times New Roman" panose="02020603050405020304" pitchFamily="18" charset="0"/>
            </a:rPr>
            <a:t>. </a:t>
          </a:r>
          <a:r>
            <a:rPr lang="ru-RU" sz="1200" i="1" kern="1200" dirty="0" smtClean="0">
              <a:latin typeface="Times New Roman" panose="02020603050405020304" pitchFamily="18" charset="0"/>
              <a:cs typeface="Times New Roman" panose="02020603050405020304" pitchFamily="18" charset="0"/>
            </a:rPr>
            <a:t>(п.5 ст.4 №263-ФЗ)</a:t>
          </a:r>
          <a:endParaRPr lang="ru-RU" sz="1200" b="1" i="1" kern="1200" dirty="0">
            <a:solidFill>
              <a:srgbClr val="FF0000"/>
            </a:solidFill>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endParaRPr lang="ru-RU" sz="1200" kern="1200" dirty="0" smtClean="0">
            <a:latin typeface="Times New Roman" panose="02020603050405020304" pitchFamily="18" charset="0"/>
            <a:cs typeface="Times New Roman" panose="02020603050405020304" pitchFamily="18" charset="0"/>
          </a:endParaRPr>
        </a:p>
      </dsp:txBody>
      <dsp:txXfrm rot="-5400000">
        <a:off x="945935" y="3043763"/>
        <a:ext cx="8645231" cy="967976"/>
      </dsp:txXfrm>
    </dsp:sp>
    <dsp:sp modelId="{CDBD9D6E-B742-4D76-8FA6-6BF98471EA0A}">
      <dsp:nvSpPr>
        <dsp:cNvPr id="0" name=""/>
        <dsp:cNvSpPr/>
      </dsp:nvSpPr>
      <dsp:spPr>
        <a:xfrm rot="5400000">
          <a:off x="-202700" y="3295118"/>
          <a:ext cx="1351334" cy="945934"/>
        </a:xfrm>
        <a:prstGeom prst="chevron">
          <a:avLst/>
        </a:prstGeom>
        <a:gradFill rotWithShape="0">
          <a:gsLst>
            <a:gs pos="0">
              <a:srgbClr val="FF9429"/>
            </a:gs>
            <a:gs pos="100000">
              <a:schemeClr val="accent1">
                <a:hueOff val="0"/>
                <a:satOff val="0"/>
                <a:lumOff val="0"/>
                <a:alphaOff val="0"/>
                <a:shade val="82000"/>
                <a:satMod val="125000"/>
                <a:lumMod val="74000"/>
              </a:schemeClr>
            </a:gs>
          </a:gsLst>
          <a:lin ang="5400000" scaled="0"/>
        </a:gradFill>
        <a:ln w="9525" cap="flat" cmpd="sng" algn="ctr">
          <a:solidFill>
            <a:schemeClr val="accent1">
              <a:hueOff val="0"/>
              <a:satOff val="0"/>
              <a:lumOff val="0"/>
              <a:alphaOff val="0"/>
            </a:schemeClr>
          </a:solidFill>
          <a:prstDash val="solid"/>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ru-RU" sz="2800" kern="1200" dirty="0">
            <a:latin typeface="Times New Roman" panose="02020603050405020304" pitchFamily="18" charset="0"/>
            <a:cs typeface="Times New Roman" panose="02020603050405020304" pitchFamily="18" charset="0"/>
          </a:endParaRPr>
        </a:p>
      </dsp:txBody>
      <dsp:txXfrm rot="-5400000">
        <a:off x="0" y="3565385"/>
        <a:ext cx="945934" cy="405400"/>
      </dsp:txXfrm>
    </dsp:sp>
    <dsp:sp modelId="{D9AD5DC8-6F54-4BAD-8EF9-2CDC6F7CE221}">
      <dsp:nvSpPr>
        <dsp:cNvPr id="0" name=""/>
        <dsp:cNvSpPr/>
      </dsp:nvSpPr>
      <dsp:spPr>
        <a:xfrm rot="5400000">
          <a:off x="4592693" y="419604"/>
          <a:ext cx="1404078" cy="8697596"/>
        </a:xfrm>
        <a:prstGeom prst="round2SameRect">
          <a:avLst/>
        </a:prstGeom>
        <a:solidFill>
          <a:srgbClr val="E9F1F3">
            <a:alpha val="90000"/>
          </a:srgbClr>
        </a:solidFill>
        <a:ln w="9525" cap="flat" cmpd="sng" algn="ctr">
          <a:solidFill>
            <a:schemeClr val="accent1">
              <a:hueOff val="0"/>
              <a:satOff val="0"/>
              <a:lumOff val="0"/>
              <a:alphaOff val="0"/>
            </a:scheme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latin typeface="Times New Roman" panose="02020603050405020304" pitchFamily="18" charset="0"/>
              <a:cs typeface="Times New Roman" panose="02020603050405020304" pitchFamily="18" charset="0"/>
            </a:rPr>
            <a:t>В целях формирования 1 января 2023 года сальдо единого налогового счета размер совокупной обязанности налогоплательщика, плательщика сбора, плательщика страховых взносов и (или) налогового агента по уплате налогов подлежит увеличению на сумму, соответствующую сумме уплаченных по состоянию на 31 декабря 2022 года налогов, авансовых платежей по налогам, страховых взносов, срок представления налоговых деклараций (расчетов) по которым или направления налоговым органом сообщения об исчисленных суммах налогов наступает после 1 января 2023 года.  </a:t>
          </a:r>
          <a:r>
            <a:rPr lang="ru-RU" sz="1200" i="1" kern="1200" dirty="0" smtClean="0">
              <a:latin typeface="Times New Roman" panose="02020603050405020304" pitchFamily="18" charset="0"/>
              <a:cs typeface="Times New Roman" panose="02020603050405020304" pitchFamily="18" charset="0"/>
            </a:rPr>
            <a:t>(п.6 ст.4 №263-ФЗ)</a:t>
          </a:r>
          <a:endParaRPr lang="ru-RU" sz="1200" b="1" i="1" kern="1200" dirty="0">
            <a:solidFill>
              <a:schemeClr val="accent6"/>
            </a:solidFill>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ru-RU" sz="1200" b="1" kern="1200" dirty="0" smtClean="0">
              <a:solidFill>
                <a:schemeClr val="tx1"/>
              </a:solidFill>
              <a:latin typeface="Times New Roman" panose="02020603050405020304" pitchFamily="18" charset="0"/>
              <a:cs typeface="Times New Roman" panose="02020603050405020304" pitchFamily="18" charset="0"/>
            </a:rPr>
            <a:t>Таким образом, будет резервироваться не зачтенный (не погашенный) остаток уплаченных сумм (авансовых платежей), начисление по которым (сроки уплаты) приходятся на 2022 год!</a:t>
          </a:r>
          <a:endParaRPr lang="ru-RU" sz="1200" b="1" kern="1200" dirty="0">
            <a:solidFill>
              <a:schemeClr val="accent6"/>
            </a:solidFill>
            <a:latin typeface="Times New Roman" panose="02020603050405020304" pitchFamily="18" charset="0"/>
            <a:cs typeface="Times New Roman" panose="02020603050405020304" pitchFamily="18" charset="0"/>
          </a:endParaRPr>
        </a:p>
      </dsp:txBody>
      <dsp:txXfrm rot="-5400000">
        <a:off x="945935" y="4134904"/>
        <a:ext cx="8629055" cy="1266996"/>
      </dsp:txXfrm>
    </dsp:sp>
    <dsp:sp modelId="{4DBA523F-51AD-4156-B1FD-F3F2AC1FAE9A}">
      <dsp:nvSpPr>
        <dsp:cNvPr id="0" name=""/>
        <dsp:cNvSpPr/>
      </dsp:nvSpPr>
      <dsp:spPr>
        <a:xfrm rot="5400000">
          <a:off x="-202700" y="4305170"/>
          <a:ext cx="1351334" cy="945934"/>
        </a:xfrm>
        <a:prstGeom prst="chevron">
          <a:avLst/>
        </a:prstGeom>
        <a:gradFill rotWithShape="0">
          <a:gsLst>
            <a:gs pos="0">
              <a:srgbClr val="FF9429"/>
            </a:gs>
            <a:gs pos="100000">
              <a:schemeClr val="accent1">
                <a:hueOff val="0"/>
                <a:satOff val="0"/>
                <a:lumOff val="0"/>
                <a:alphaOff val="0"/>
                <a:shade val="82000"/>
                <a:satMod val="125000"/>
                <a:lumMod val="74000"/>
              </a:schemeClr>
            </a:gs>
          </a:gsLst>
          <a:lin ang="5400000" scaled="0"/>
        </a:gradFill>
        <a:ln w="9525" cap="flat" cmpd="sng" algn="ctr">
          <a:solidFill>
            <a:schemeClr val="accent1">
              <a:hueOff val="0"/>
              <a:satOff val="0"/>
              <a:lumOff val="0"/>
              <a:alphaOff val="0"/>
            </a:schemeClr>
          </a:solidFill>
          <a:prstDash val="solid"/>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ru-RU" sz="2800" kern="1200" dirty="0">
            <a:latin typeface="Times New Roman" panose="02020603050405020304" pitchFamily="18" charset="0"/>
            <a:cs typeface="Times New Roman" panose="02020603050405020304" pitchFamily="18" charset="0"/>
          </a:endParaRPr>
        </a:p>
      </dsp:txBody>
      <dsp:txXfrm rot="-5400000">
        <a:off x="0" y="4575437"/>
        <a:ext cx="945934" cy="405400"/>
      </dsp:txXfrm>
    </dsp:sp>
    <dsp:sp modelId="{CB0F5890-4A16-4661-846F-95147D1D9CF7}">
      <dsp:nvSpPr>
        <dsp:cNvPr id="0" name=""/>
        <dsp:cNvSpPr/>
      </dsp:nvSpPr>
      <dsp:spPr>
        <a:xfrm rot="5400000">
          <a:off x="3921607" y="-2786043"/>
          <a:ext cx="2746250" cy="8697596"/>
        </a:xfrm>
        <a:prstGeom prst="round2SameRect">
          <a:avLst/>
        </a:prstGeom>
        <a:solidFill>
          <a:srgbClr val="E9F1F3">
            <a:alpha val="90000"/>
          </a:srgbClr>
        </a:solidFill>
        <a:ln w="9525" cap="flat" cmpd="sng" algn="ctr">
          <a:solidFill>
            <a:schemeClr val="accent1">
              <a:hueOff val="0"/>
              <a:satOff val="0"/>
              <a:lumOff val="0"/>
              <a:alphaOff val="0"/>
            </a:scheme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b="1" kern="1200" dirty="0" smtClean="0">
              <a:solidFill>
                <a:srgbClr val="FF0000"/>
              </a:solidFill>
              <a:latin typeface="Times New Roman" panose="02020603050405020304" pitchFamily="18" charset="0"/>
              <a:cs typeface="Times New Roman" panose="02020603050405020304" pitchFamily="18" charset="0"/>
            </a:rPr>
            <a:t>В суммы неисполненных обязанностей </a:t>
          </a:r>
          <a:r>
            <a:rPr lang="ru-RU" sz="1200" b="1" u="sng" kern="1200" dirty="0" smtClean="0">
              <a:solidFill>
                <a:srgbClr val="FF0000"/>
              </a:solidFill>
              <a:latin typeface="Times New Roman" panose="02020603050405020304" pitchFamily="18" charset="0"/>
              <a:cs typeface="Times New Roman" panose="02020603050405020304" pitchFamily="18" charset="0"/>
            </a:rPr>
            <a:t>не включаются суммы</a:t>
          </a:r>
          <a:r>
            <a:rPr lang="ru-RU" sz="1200" b="1" kern="1200" dirty="0" smtClean="0">
              <a:solidFill>
                <a:srgbClr val="FF0000"/>
              </a:solidFill>
              <a:latin typeface="Times New Roman" panose="02020603050405020304" pitchFamily="18" charset="0"/>
              <a:cs typeface="Times New Roman" panose="02020603050405020304" pitchFamily="18" charset="0"/>
            </a:rPr>
            <a:t>:</a:t>
          </a:r>
          <a:endParaRPr lang="ru-RU" sz="1200" b="1" kern="1200" dirty="0">
            <a:solidFill>
              <a:srgbClr val="FF0000"/>
            </a:solidFill>
            <a:latin typeface="Times New Roman" panose="02020603050405020304" pitchFamily="18" charset="0"/>
            <a:cs typeface="Times New Roman" panose="02020603050405020304" pitchFamily="18" charset="0"/>
          </a:endParaRPr>
        </a:p>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1) недоимок по налогам, государственной пошлине, в отношении уплаты которой налоговому органу выдан исполнительный документ, иным сборам, страховым взносам, задолженности по пеням, штрафам, предусмотренным Налоговым кодексом Российской Федерации процентам, по которым по состоянию на 31 декабря 2022 года истек срок их взыскания; (Недоимки с пропущенным сроком взыскания)</a:t>
          </a:r>
          <a:endParaRPr lang="ru-RU" sz="1100" kern="1200" dirty="0">
            <a:latin typeface="Times New Roman" panose="02020603050405020304" pitchFamily="18" charset="0"/>
            <a:cs typeface="Times New Roman" panose="02020603050405020304" pitchFamily="18" charset="0"/>
          </a:endParaRPr>
        </a:p>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2) недоимок по налогам, сборам, страховым взносам, задолженности по пеням, штрафам, предусмотренным Налоговым кодексом Российской Федерации процентам, указанным в оспариваемом в судебном порядке решении о привлечении к ответственности за совершение налогового правонарушения или в решении об отказе в привлечении к ответственности за совершение налогового правонарушения, исполнение которых приостановлено по состоянию на 31 декабря 2022 года полностью или в части в результате принятия судом мер предварительной защиты (обеспечительных мер) либо принятия вышестоящим налоговым органом решения о приостановлении исполнения соответствующего решения.</a:t>
          </a:r>
          <a:endParaRPr lang="ru-RU" sz="1100" kern="1200" dirty="0">
            <a:latin typeface="Times New Roman" panose="02020603050405020304" pitchFamily="18" charset="0"/>
            <a:cs typeface="Times New Roman" panose="02020603050405020304" pitchFamily="18" charset="0"/>
          </a:endParaRPr>
        </a:p>
        <a:p>
          <a:pPr marL="57150" lvl="1" indent="-57150" algn="l" defTabSz="488950">
            <a:lnSpc>
              <a:spcPct val="90000"/>
            </a:lnSpc>
            <a:spcBef>
              <a:spcPct val="0"/>
            </a:spcBef>
            <a:spcAft>
              <a:spcPct val="15000"/>
            </a:spcAft>
            <a:buChar char="••"/>
          </a:pPr>
          <a:r>
            <a:rPr lang="ru-RU" sz="1100" b="1" u="sng" kern="1200" dirty="0" smtClean="0">
              <a:solidFill>
                <a:srgbClr val="FF0000"/>
              </a:solidFill>
              <a:latin typeface="Times New Roman" panose="02020603050405020304" pitchFamily="18" charset="0"/>
              <a:cs typeface="Times New Roman" panose="02020603050405020304" pitchFamily="18" charset="0"/>
            </a:rPr>
            <a:t>Излишне перечисленными денежными средствами не признаются </a:t>
          </a:r>
          <a:r>
            <a:rPr lang="ru-RU" sz="1100" b="1" kern="1200" dirty="0" smtClean="0">
              <a:solidFill>
                <a:srgbClr val="FF0000"/>
              </a:solidFill>
              <a:latin typeface="Times New Roman" panose="02020603050405020304" pitchFamily="18" charset="0"/>
              <a:cs typeface="Times New Roman" panose="02020603050405020304" pitchFamily="18" charset="0"/>
            </a:rPr>
            <a:t>суммы излишне уплаченных по состоянию на 31 декабря 2022 года:</a:t>
          </a:r>
          <a:endParaRPr lang="ru-RU" sz="1100" b="1" kern="1200" dirty="0">
            <a:solidFill>
              <a:srgbClr val="FF0000"/>
            </a:solidFill>
            <a:latin typeface="Times New Roman" panose="02020603050405020304" pitchFamily="18" charset="0"/>
            <a:cs typeface="Times New Roman" panose="02020603050405020304" pitchFamily="18" charset="0"/>
          </a:endParaRPr>
        </a:p>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1) налога на профессиональный доход, государственной пошлины, в отношении уплаты которой не выдан исполнительный документ, сборов за пользование объектами животного мира и за пользование объектами водных биологических ресурсов, авансовых платежей по налогу на доходы физических лиц, уплачиваемому в порядке, установленном статьей 227.1 настоящего Кодекса;</a:t>
          </a:r>
          <a:endParaRPr lang="ru-RU" sz="1100" kern="1200" dirty="0">
            <a:latin typeface="Times New Roman" panose="02020603050405020304" pitchFamily="18" charset="0"/>
            <a:cs typeface="Times New Roman" panose="02020603050405020304" pitchFamily="18" charset="0"/>
          </a:endParaRPr>
        </a:p>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2) налогов, авансовых платежей, сборов, страховых взносов, пеней, штрафов, предусмотренных Налоговым кодексом Российской Федерации процентов, </a:t>
          </a:r>
          <a:r>
            <a:rPr lang="ru-RU" sz="1100" b="1" kern="1200" dirty="0" smtClean="0">
              <a:solidFill>
                <a:srgbClr val="009242"/>
              </a:solidFill>
              <a:latin typeface="Times New Roman" panose="02020603050405020304" pitchFamily="18" charset="0"/>
              <a:cs typeface="Times New Roman" panose="02020603050405020304" pitchFamily="18" charset="0"/>
            </a:rPr>
            <a:t>если со дня их уплаты прошло более трех лет</a:t>
          </a:r>
          <a:r>
            <a:rPr lang="ru-RU" sz="1100" kern="1200" dirty="0" smtClean="0">
              <a:latin typeface="Times New Roman" panose="02020603050405020304" pitchFamily="18" charset="0"/>
              <a:cs typeface="Times New Roman" panose="02020603050405020304" pitchFamily="18" charset="0"/>
            </a:rPr>
            <a:t>.</a:t>
          </a:r>
          <a:endParaRPr lang="ru-RU" sz="110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endParaRPr lang="ru-RU" sz="1000" kern="1200" dirty="0">
            <a:latin typeface="Times New Roman" panose="02020603050405020304" pitchFamily="18" charset="0"/>
            <a:cs typeface="Times New Roman" panose="02020603050405020304" pitchFamily="18" charset="0"/>
          </a:endParaRPr>
        </a:p>
      </dsp:txBody>
      <dsp:txXfrm rot="-5400000">
        <a:off x="945935" y="323690"/>
        <a:ext cx="8563535" cy="24781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5" y="1"/>
            <a:ext cx="2944391" cy="496890"/>
          </a:xfrm>
          <a:prstGeom prst="rect">
            <a:avLst/>
          </a:prstGeom>
        </p:spPr>
        <p:txBody>
          <a:bodyPr vert="horz" lIns="92308" tIns="46153" rIns="92308" bIns="46153" rtlCol="0"/>
          <a:lstStyle>
            <a:lvl1pPr algn="l">
              <a:defRPr sz="1200"/>
            </a:lvl1pPr>
          </a:lstStyle>
          <a:p>
            <a:endParaRPr lang="ru-RU"/>
          </a:p>
        </p:txBody>
      </p:sp>
      <p:sp>
        <p:nvSpPr>
          <p:cNvPr id="3" name="Дата 2"/>
          <p:cNvSpPr>
            <a:spLocks noGrp="1"/>
          </p:cNvSpPr>
          <p:nvPr>
            <p:ph type="dt" sz="quarter" idx="1"/>
          </p:nvPr>
        </p:nvSpPr>
        <p:spPr>
          <a:xfrm>
            <a:off x="3848502" y="1"/>
            <a:ext cx="2944391" cy="496890"/>
          </a:xfrm>
          <a:prstGeom prst="rect">
            <a:avLst/>
          </a:prstGeom>
        </p:spPr>
        <p:txBody>
          <a:bodyPr vert="horz" lIns="92308" tIns="46153" rIns="92308" bIns="46153" rtlCol="0"/>
          <a:lstStyle>
            <a:lvl1pPr algn="r">
              <a:defRPr sz="1200"/>
            </a:lvl1pPr>
          </a:lstStyle>
          <a:p>
            <a:fld id="{66104E67-F172-47E8-814E-D53982F8ECD0}" type="datetimeFigureOut">
              <a:rPr lang="ru-RU" smtClean="0"/>
              <a:t>21.11.2022</a:t>
            </a:fld>
            <a:endParaRPr lang="ru-RU"/>
          </a:p>
        </p:txBody>
      </p:sp>
      <p:sp>
        <p:nvSpPr>
          <p:cNvPr id="4" name="Нижний колонтитул 3"/>
          <p:cNvSpPr>
            <a:spLocks noGrp="1"/>
          </p:cNvSpPr>
          <p:nvPr>
            <p:ph type="ftr" sz="quarter" idx="2"/>
          </p:nvPr>
        </p:nvSpPr>
        <p:spPr>
          <a:xfrm>
            <a:off x="5" y="9432916"/>
            <a:ext cx="2944391" cy="496890"/>
          </a:xfrm>
          <a:prstGeom prst="rect">
            <a:avLst/>
          </a:prstGeom>
        </p:spPr>
        <p:txBody>
          <a:bodyPr vert="horz" lIns="92308" tIns="46153" rIns="92308" bIns="46153" rtlCol="0" anchor="b"/>
          <a:lstStyle>
            <a:lvl1pPr algn="l">
              <a:defRPr sz="1200"/>
            </a:lvl1pPr>
          </a:lstStyle>
          <a:p>
            <a:endParaRPr lang="ru-RU"/>
          </a:p>
        </p:txBody>
      </p:sp>
      <p:sp>
        <p:nvSpPr>
          <p:cNvPr id="5" name="Номер слайда 4"/>
          <p:cNvSpPr>
            <a:spLocks noGrp="1"/>
          </p:cNvSpPr>
          <p:nvPr>
            <p:ph type="sldNum" sz="quarter" idx="3"/>
          </p:nvPr>
        </p:nvSpPr>
        <p:spPr>
          <a:xfrm>
            <a:off x="3848502" y="9432916"/>
            <a:ext cx="2944391" cy="496890"/>
          </a:xfrm>
          <a:prstGeom prst="rect">
            <a:avLst/>
          </a:prstGeom>
        </p:spPr>
        <p:txBody>
          <a:bodyPr vert="horz" lIns="92308" tIns="46153" rIns="92308" bIns="46153" rtlCol="0" anchor="b"/>
          <a:lstStyle>
            <a:lvl1pPr algn="r">
              <a:defRPr sz="1200"/>
            </a:lvl1pPr>
          </a:lstStyle>
          <a:p>
            <a:fld id="{CC23D048-DCFA-4184-A09E-50139D65751D}" type="slidenum">
              <a:rPr lang="ru-RU" smtClean="0"/>
              <a:t>‹#›</a:t>
            </a:fld>
            <a:endParaRPr lang="ru-RU"/>
          </a:p>
        </p:txBody>
      </p:sp>
    </p:spTree>
    <p:extLst>
      <p:ext uri="{BB962C8B-B14F-4D97-AF65-F5344CB8AC3E}">
        <p14:creationId xmlns:p14="http://schemas.microsoft.com/office/powerpoint/2010/main" val="429580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2" y="10"/>
            <a:ext cx="2944813" cy="498162"/>
          </a:xfrm>
          <a:prstGeom prst="rect">
            <a:avLst/>
          </a:prstGeom>
        </p:spPr>
        <p:txBody>
          <a:bodyPr vert="horz" lIns="91471" tIns="45738" rIns="91471" bIns="45738" rtlCol="0"/>
          <a:lstStyle>
            <a:lvl1pPr algn="l">
              <a:defRPr sz="1200"/>
            </a:lvl1pPr>
          </a:lstStyle>
          <a:p>
            <a:endParaRPr lang="ru-RU"/>
          </a:p>
        </p:txBody>
      </p:sp>
      <p:sp>
        <p:nvSpPr>
          <p:cNvPr id="3" name="Дата 2"/>
          <p:cNvSpPr>
            <a:spLocks noGrp="1"/>
          </p:cNvSpPr>
          <p:nvPr>
            <p:ph type="dt" idx="1"/>
          </p:nvPr>
        </p:nvSpPr>
        <p:spPr>
          <a:xfrm>
            <a:off x="3848105" y="10"/>
            <a:ext cx="2944813" cy="498162"/>
          </a:xfrm>
          <a:prstGeom prst="rect">
            <a:avLst/>
          </a:prstGeom>
        </p:spPr>
        <p:txBody>
          <a:bodyPr vert="horz" lIns="91471" tIns="45738" rIns="91471" bIns="45738" rtlCol="0"/>
          <a:lstStyle>
            <a:lvl1pPr algn="r">
              <a:defRPr sz="1200"/>
            </a:lvl1pPr>
          </a:lstStyle>
          <a:p>
            <a:fld id="{015D4280-BC41-4E42-AA16-2AA78C7B1FFE}" type="datetimeFigureOut">
              <a:rPr lang="ru-RU" smtClean="0"/>
              <a:t>21.11.2022</a:t>
            </a:fld>
            <a:endParaRPr lang="ru-RU"/>
          </a:p>
        </p:txBody>
      </p:sp>
      <p:sp>
        <p:nvSpPr>
          <p:cNvPr id="4" name="Образ слайда 3"/>
          <p:cNvSpPr>
            <a:spLocks noGrp="1" noRot="1" noChangeAspect="1"/>
          </p:cNvSpPr>
          <p:nvPr>
            <p:ph type="sldImg" idx="2"/>
          </p:nvPr>
        </p:nvSpPr>
        <p:spPr>
          <a:xfrm>
            <a:off x="977900" y="1241425"/>
            <a:ext cx="4838700" cy="3351213"/>
          </a:xfrm>
          <a:prstGeom prst="rect">
            <a:avLst/>
          </a:prstGeom>
          <a:noFill/>
          <a:ln w="12700">
            <a:solidFill>
              <a:prstClr val="black"/>
            </a:solidFill>
          </a:ln>
        </p:spPr>
        <p:txBody>
          <a:bodyPr vert="horz" lIns="91471" tIns="45738" rIns="91471" bIns="45738" rtlCol="0" anchor="ctr"/>
          <a:lstStyle/>
          <a:p>
            <a:endParaRPr lang="ru-RU"/>
          </a:p>
        </p:txBody>
      </p:sp>
      <p:sp>
        <p:nvSpPr>
          <p:cNvPr id="5" name="Заметки 4"/>
          <p:cNvSpPr>
            <a:spLocks noGrp="1"/>
          </p:cNvSpPr>
          <p:nvPr>
            <p:ph type="body" sz="quarter" idx="3"/>
          </p:nvPr>
        </p:nvSpPr>
        <p:spPr>
          <a:xfrm>
            <a:off x="679450" y="4779495"/>
            <a:ext cx="5435600" cy="3910489"/>
          </a:xfrm>
          <a:prstGeom prst="rect">
            <a:avLst/>
          </a:prstGeom>
        </p:spPr>
        <p:txBody>
          <a:bodyPr vert="horz" lIns="91471" tIns="45738" rIns="91471" bIns="45738"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2" y="9433250"/>
            <a:ext cx="2944813" cy="498161"/>
          </a:xfrm>
          <a:prstGeom prst="rect">
            <a:avLst/>
          </a:prstGeom>
        </p:spPr>
        <p:txBody>
          <a:bodyPr vert="horz" lIns="91471" tIns="45738" rIns="91471" bIns="45738" rtlCol="0" anchor="b"/>
          <a:lstStyle>
            <a:lvl1pPr algn="l">
              <a:defRPr sz="1200"/>
            </a:lvl1pPr>
          </a:lstStyle>
          <a:p>
            <a:endParaRPr lang="ru-RU"/>
          </a:p>
        </p:txBody>
      </p:sp>
      <p:sp>
        <p:nvSpPr>
          <p:cNvPr id="7" name="Номер слайда 6"/>
          <p:cNvSpPr>
            <a:spLocks noGrp="1"/>
          </p:cNvSpPr>
          <p:nvPr>
            <p:ph type="sldNum" sz="quarter" idx="5"/>
          </p:nvPr>
        </p:nvSpPr>
        <p:spPr>
          <a:xfrm>
            <a:off x="3848105" y="9433250"/>
            <a:ext cx="2944813" cy="498161"/>
          </a:xfrm>
          <a:prstGeom prst="rect">
            <a:avLst/>
          </a:prstGeom>
        </p:spPr>
        <p:txBody>
          <a:bodyPr vert="horz" lIns="91471" tIns="45738" rIns="91471" bIns="45738" rtlCol="0" anchor="b"/>
          <a:lstStyle>
            <a:lvl1pPr algn="r">
              <a:defRPr sz="1200"/>
            </a:lvl1pPr>
          </a:lstStyle>
          <a:p>
            <a:fld id="{2E1820A0-B833-4BFF-80CC-437100E604A7}" type="slidenum">
              <a:rPr lang="ru-RU" smtClean="0"/>
              <a:t>‹#›</a:t>
            </a:fld>
            <a:endParaRPr lang="ru-RU"/>
          </a:p>
        </p:txBody>
      </p:sp>
    </p:spTree>
    <p:extLst>
      <p:ext uri="{BB962C8B-B14F-4D97-AF65-F5344CB8AC3E}">
        <p14:creationId xmlns:p14="http://schemas.microsoft.com/office/powerpoint/2010/main" val="874449962"/>
      </p:ext>
    </p:extLst>
  </p:cSld>
  <p:clrMap bg1="lt1" tx1="dk1" bg2="lt2" tx2="dk2" accent1="accent1" accent2="accent2" accent3="accent3" accent4="accent4" accent5="accent5" accent6="accent6" hlink="hlink" folHlink="folHlink"/>
  <p:notesStyle>
    <a:lvl1pPr marL="0" algn="l" defTabSz="998525" rtl="0" eaLnBrk="1" latinLnBrk="0" hangingPunct="1">
      <a:defRPr sz="1310" kern="1200">
        <a:solidFill>
          <a:schemeClr val="tx1"/>
        </a:solidFill>
        <a:latin typeface="+mn-lt"/>
        <a:ea typeface="+mn-ea"/>
        <a:cs typeface="+mn-cs"/>
      </a:defRPr>
    </a:lvl1pPr>
    <a:lvl2pPr marL="499262" algn="l" defTabSz="998525" rtl="0" eaLnBrk="1" latinLnBrk="0" hangingPunct="1">
      <a:defRPr sz="1310" kern="1200">
        <a:solidFill>
          <a:schemeClr val="tx1"/>
        </a:solidFill>
        <a:latin typeface="+mn-lt"/>
        <a:ea typeface="+mn-ea"/>
        <a:cs typeface="+mn-cs"/>
      </a:defRPr>
    </a:lvl2pPr>
    <a:lvl3pPr marL="998525" algn="l" defTabSz="998525" rtl="0" eaLnBrk="1" latinLnBrk="0" hangingPunct="1">
      <a:defRPr sz="1310" kern="1200">
        <a:solidFill>
          <a:schemeClr val="tx1"/>
        </a:solidFill>
        <a:latin typeface="+mn-lt"/>
        <a:ea typeface="+mn-ea"/>
        <a:cs typeface="+mn-cs"/>
      </a:defRPr>
    </a:lvl3pPr>
    <a:lvl4pPr marL="1497787" algn="l" defTabSz="998525" rtl="0" eaLnBrk="1" latinLnBrk="0" hangingPunct="1">
      <a:defRPr sz="1310" kern="1200">
        <a:solidFill>
          <a:schemeClr val="tx1"/>
        </a:solidFill>
        <a:latin typeface="+mn-lt"/>
        <a:ea typeface="+mn-ea"/>
        <a:cs typeface="+mn-cs"/>
      </a:defRPr>
    </a:lvl4pPr>
    <a:lvl5pPr marL="1997050" algn="l" defTabSz="998525" rtl="0" eaLnBrk="1" latinLnBrk="0" hangingPunct="1">
      <a:defRPr sz="1310" kern="1200">
        <a:solidFill>
          <a:schemeClr val="tx1"/>
        </a:solidFill>
        <a:latin typeface="+mn-lt"/>
        <a:ea typeface="+mn-ea"/>
        <a:cs typeface="+mn-cs"/>
      </a:defRPr>
    </a:lvl5pPr>
    <a:lvl6pPr marL="2496312" algn="l" defTabSz="998525" rtl="0" eaLnBrk="1" latinLnBrk="0" hangingPunct="1">
      <a:defRPr sz="1310" kern="1200">
        <a:solidFill>
          <a:schemeClr val="tx1"/>
        </a:solidFill>
        <a:latin typeface="+mn-lt"/>
        <a:ea typeface="+mn-ea"/>
        <a:cs typeface="+mn-cs"/>
      </a:defRPr>
    </a:lvl6pPr>
    <a:lvl7pPr marL="2995574" algn="l" defTabSz="998525" rtl="0" eaLnBrk="1" latinLnBrk="0" hangingPunct="1">
      <a:defRPr sz="1310" kern="1200">
        <a:solidFill>
          <a:schemeClr val="tx1"/>
        </a:solidFill>
        <a:latin typeface="+mn-lt"/>
        <a:ea typeface="+mn-ea"/>
        <a:cs typeface="+mn-cs"/>
      </a:defRPr>
    </a:lvl7pPr>
    <a:lvl8pPr marL="3494837" algn="l" defTabSz="998525" rtl="0" eaLnBrk="1" latinLnBrk="0" hangingPunct="1">
      <a:defRPr sz="1310" kern="1200">
        <a:solidFill>
          <a:schemeClr val="tx1"/>
        </a:solidFill>
        <a:latin typeface="+mn-lt"/>
        <a:ea typeface="+mn-ea"/>
        <a:cs typeface="+mn-cs"/>
      </a:defRPr>
    </a:lvl8pPr>
    <a:lvl9pPr marL="3994099" algn="l" defTabSz="998525" rtl="0" eaLnBrk="1" latinLnBrk="0" hangingPunct="1">
      <a:defRPr sz="131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Образ слайда 1"/>
          <p:cNvSpPr>
            <a:spLocks noGrp="1" noRot="1" noChangeAspect="1" noTextEdit="1"/>
          </p:cNvSpPr>
          <p:nvPr>
            <p:ph type="sldImg"/>
          </p:nvPr>
        </p:nvSpPr>
        <p:spPr bwMode="auto">
          <a:xfrm>
            <a:off x="708025" y="746125"/>
            <a:ext cx="53784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426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0730">
              <a:spcBef>
                <a:spcPct val="30000"/>
              </a:spcBef>
              <a:defRPr sz="1400">
                <a:solidFill>
                  <a:schemeClr val="tx1"/>
                </a:solidFill>
                <a:latin typeface="Calibri" panose="020F0502020204030204" pitchFamily="34" charset="0"/>
              </a:defRPr>
            </a:lvl1pPr>
            <a:lvl2pPr marL="746444" indent="-285873" defTabSz="1030730">
              <a:spcBef>
                <a:spcPct val="30000"/>
              </a:spcBef>
              <a:defRPr sz="1400">
                <a:solidFill>
                  <a:schemeClr val="tx1"/>
                </a:solidFill>
                <a:latin typeface="Calibri" panose="020F0502020204030204" pitchFamily="34" charset="0"/>
              </a:defRPr>
            </a:lvl2pPr>
            <a:lvl3pPr marL="1148255" indent="-227111" defTabSz="1030730">
              <a:spcBef>
                <a:spcPct val="30000"/>
              </a:spcBef>
              <a:defRPr sz="1400">
                <a:solidFill>
                  <a:schemeClr val="tx1"/>
                </a:solidFill>
                <a:latin typeface="Calibri" panose="020F0502020204030204" pitchFamily="34" charset="0"/>
              </a:defRPr>
            </a:lvl3pPr>
            <a:lvl4pPr marL="1608828" indent="-227111" defTabSz="1030730">
              <a:spcBef>
                <a:spcPct val="30000"/>
              </a:spcBef>
              <a:defRPr sz="1400">
                <a:solidFill>
                  <a:schemeClr val="tx1"/>
                </a:solidFill>
                <a:latin typeface="Calibri" panose="020F0502020204030204" pitchFamily="34" charset="0"/>
              </a:defRPr>
            </a:lvl4pPr>
            <a:lvl5pPr marL="2069399" indent="-227111" defTabSz="1030730">
              <a:spcBef>
                <a:spcPct val="30000"/>
              </a:spcBef>
              <a:defRPr sz="1400">
                <a:solidFill>
                  <a:schemeClr val="tx1"/>
                </a:solidFill>
                <a:latin typeface="Calibri" panose="020F0502020204030204" pitchFamily="34" charset="0"/>
              </a:defRPr>
            </a:lvl5pPr>
            <a:lvl6pPr marL="2526798" indent="-227111" defTabSz="1030730" eaLnBrk="0" fontAlgn="base" hangingPunct="0">
              <a:spcBef>
                <a:spcPct val="30000"/>
              </a:spcBef>
              <a:spcAft>
                <a:spcPct val="0"/>
              </a:spcAft>
              <a:defRPr sz="1400">
                <a:solidFill>
                  <a:schemeClr val="tx1"/>
                </a:solidFill>
                <a:latin typeface="Calibri" panose="020F0502020204030204" pitchFamily="34" charset="0"/>
              </a:defRPr>
            </a:lvl6pPr>
            <a:lvl7pPr marL="2984192" indent="-227111" defTabSz="1030730" eaLnBrk="0" fontAlgn="base" hangingPunct="0">
              <a:spcBef>
                <a:spcPct val="30000"/>
              </a:spcBef>
              <a:spcAft>
                <a:spcPct val="0"/>
              </a:spcAft>
              <a:defRPr sz="1400">
                <a:solidFill>
                  <a:schemeClr val="tx1"/>
                </a:solidFill>
                <a:latin typeface="Calibri" panose="020F0502020204030204" pitchFamily="34" charset="0"/>
              </a:defRPr>
            </a:lvl7pPr>
            <a:lvl8pPr marL="3441589" indent="-227111" defTabSz="1030730" eaLnBrk="0" fontAlgn="base" hangingPunct="0">
              <a:spcBef>
                <a:spcPct val="30000"/>
              </a:spcBef>
              <a:spcAft>
                <a:spcPct val="0"/>
              </a:spcAft>
              <a:defRPr sz="1400">
                <a:solidFill>
                  <a:schemeClr val="tx1"/>
                </a:solidFill>
                <a:latin typeface="Calibri" panose="020F0502020204030204" pitchFamily="34" charset="0"/>
              </a:defRPr>
            </a:lvl8pPr>
            <a:lvl9pPr marL="3898986" indent="-227111" defTabSz="1030730" eaLnBrk="0" fontAlgn="base" hangingPunct="0">
              <a:spcBef>
                <a:spcPct val="30000"/>
              </a:spcBef>
              <a:spcAft>
                <a:spcPct val="0"/>
              </a:spcAft>
              <a:defRPr sz="1400">
                <a:solidFill>
                  <a:schemeClr val="tx1"/>
                </a:solidFill>
                <a:latin typeface="Calibri" panose="020F0502020204030204" pitchFamily="34" charset="0"/>
              </a:defRPr>
            </a:lvl9pPr>
          </a:lstStyle>
          <a:p>
            <a:pPr>
              <a:spcBef>
                <a:spcPct val="0"/>
              </a:spcBef>
            </a:pPr>
            <a:fld id="{BEB5F52E-7ECA-4248-BA9A-9223E9A7A836}" type="slidenum">
              <a:rPr lang="ru-RU" altLang="ru-RU" sz="1200">
                <a:solidFill>
                  <a:srgbClr val="000000"/>
                </a:solidFill>
              </a:rPr>
              <a:pPr>
                <a:spcBef>
                  <a:spcPct val="0"/>
                </a:spcBef>
              </a:pPr>
              <a:t>1</a:t>
            </a:fld>
            <a:endParaRPr lang="ru-RU" altLang="ru-RU" sz="1200">
              <a:solidFill>
                <a:srgbClr val="000000"/>
              </a:solidFill>
            </a:endParaRPr>
          </a:p>
        </p:txBody>
      </p:sp>
    </p:spTree>
    <p:extLst>
      <p:ext uri="{BB962C8B-B14F-4D97-AF65-F5344CB8AC3E}">
        <p14:creationId xmlns:p14="http://schemas.microsoft.com/office/powerpoint/2010/main" val="1203267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4383" y="2221174"/>
            <a:ext cx="8776335" cy="15326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48765" y="4051727"/>
            <a:ext cx="7227570" cy="1827248"/>
          </a:xfrm>
        </p:spPr>
        <p:txBody>
          <a:bodyPr/>
          <a:lstStyle>
            <a:lvl1pPr marL="0" indent="0" algn="ctr">
              <a:buNone/>
              <a:defRPr>
                <a:solidFill>
                  <a:schemeClr val="tx1">
                    <a:tint val="75000"/>
                  </a:schemeClr>
                </a:solidFill>
              </a:defRPr>
            </a:lvl1pPr>
            <a:lvl2pPr marL="476245" indent="0" algn="ctr">
              <a:buNone/>
              <a:defRPr>
                <a:solidFill>
                  <a:schemeClr val="tx1">
                    <a:tint val="75000"/>
                  </a:schemeClr>
                </a:solidFill>
              </a:defRPr>
            </a:lvl2pPr>
            <a:lvl3pPr marL="952488" indent="0" algn="ctr">
              <a:buNone/>
              <a:defRPr>
                <a:solidFill>
                  <a:schemeClr val="tx1">
                    <a:tint val="75000"/>
                  </a:schemeClr>
                </a:solidFill>
              </a:defRPr>
            </a:lvl3pPr>
            <a:lvl4pPr marL="1428733" indent="0" algn="ctr">
              <a:buNone/>
              <a:defRPr>
                <a:solidFill>
                  <a:schemeClr val="tx1">
                    <a:tint val="75000"/>
                  </a:schemeClr>
                </a:solidFill>
              </a:defRPr>
            </a:lvl4pPr>
            <a:lvl5pPr marL="1904978" indent="0" algn="ctr">
              <a:buNone/>
              <a:defRPr>
                <a:solidFill>
                  <a:schemeClr val="tx1">
                    <a:tint val="75000"/>
                  </a:schemeClr>
                </a:solidFill>
              </a:defRPr>
            </a:lvl5pPr>
            <a:lvl6pPr marL="2381221" indent="0" algn="ctr">
              <a:buNone/>
              <a:defRPr>
                <a:solidFill>
                  <a:schemeClr val="tx1">
                    <a:tint val="75000"/>
                  </a:schemeClr>
                </a:solidFill>
              </a:defRPr>
            </a:lvl6pPr>
            <a:lvl7pPr marL="2857465" indent="0" algn="ctr">
              <a:buNone/>
              <a:defRPr>
                <a:solidFill>
                  <a:schemeClr val="tx1">
                    <a:tint val="75000"/>
                  </a:schemeClr>
                </a:solidFill>
              </a:defRPr>
            </a:lvl7pPr>
            <a:lvl8pPr marL="3333712" indent="0" algn="ctr">
              <a:buNone/>
              <a:defRPr>
                <a:solidFill>
                  <a:schemeClr val="tx1">
                    <a:tint val="75000"/>
                  </a:schemeClr>
                </a:solidFill>
              </a:defRPr>
            </a:lvl8pPr>
            <a:lvl9pPr marL="380995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5" name="Нижний колонтитул 4"/>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14DD3B24-17C6-4A27-98CA-E0E92DC055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0005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5" name="Нижний колонтитул 4"/>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4F7DC856-7421-485F-B27B-F1912165AC0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947188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solidFill>
                <a:prstClr val="black"/>
              </a:solidFill>
            </a:endParaRPr>
          </a:p>
        </p:txBody>
      </p:sp>
      <p:sp>
        <p:nvSpPr>
          <p:cNvPr id="4" name="Footer Placeholder 3"/>
          <p:cNvSpPr>
            <a:spLocks noGrp="1"/>
          </p:cNvSpPr>
          <p:nvPr>
            <p:ph type="ftr" sz="quarter" idx="11"/>
          </p:nvPr>
        </p:nvSpPr>
        <p:spPr/>
        <p:txBody>
          <a:bodyPr/>
          <a:lstStyle/>
          <a:p>
            <a:pPr>
              <a:defRPr/>
            </a:pPr>
            <a:endParaRPr lang="ru-RU">
              <a:solidFill>
                <a:prstClr val="black"/>
              </a:solidFill>
            </a:endParaRPr>
          </a:p>
        </p:txBody>
      </p:sp>
      <p:sp>
        <p:nvSpPr>
          <p:cNvPr id="5" name="Slide Number Placeholder 4"/>
          <p:cNvSpPr>
            <a:spLocks noGrp="1"/>
          </p:cNvSpPr>
          <p:nvPr>
            <p:ph type="sldNum" sz="quarter" idx="12"/>
          </p:nvPr>
        </p:nvSpPr>
        <p:spPr/>
        <p:txBody>
          <a:bodyPr/>
          <a:lstStyle/>
          <a:p>
            <a:pPr>
              <a:defRPr/>
            </a:pPr>
            <a:fld id="{27AF9FE5-6402-411A-AFD6-F5FDF53EA1DC}"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5552709"/>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solidFill>
                <a:prstClr val="black"/>
              </a:solidFill>
            </a:endParaRPr>
          </a:p>
        </p:txBody>
      </p:sp>
      <p:sp>
        <p:nvSpPr>
          <p:cNvPr id="3" name="Footer Placeholder 2"/>
          <p:cNvSpPr>
            <a:spLocks noGrp="1"/>
          </p:cNvSpPr>
          <p:nvPr>
            <p:ph type="ftr" sz="quarter" idx="11"/>
          </p:nvPr>
        </p:nvSpPr>
        <p:spPr/>
        <p:txBody>
          <a:bodyPr/>
          <a:lstStyle/>
          <a:p>
            <a:pPr>
              <a:defRPr/>
            </a:pPr>
            <a:endParaRPr lang="ru-RU">
              <a:solidFill>
                <a:prstClr val="black"/>
              </a:solidFill>
            </a:endParaRPr>
          </a:p>
        </p:txBody>
      </p:sp>
      <p:sp>
        <p:nvSpPr>
          <p:cNvPr id="4" name="Slide Number Placeholder 3"/>
          <p:cNvSpPr>
            <a:spLocks noGrp="1"/>
          </p:cNvSpPr>
          <p:nvPr>
            <p:ph type="sldNum" sz="quarter" idx="12"/>
          </p:nvPr>
        </p:nvSpPr>
        <p:spPr/>
        <p:txBody>
          <a:bodyPr/>
          <a:lstStyle/>
          <a:p>
            <a:pPr>
              <a:defRPr/>
            </a:pPr>
            <a:fld id="{39A2D679-B1CE-4B80-B6F9-CAA5757C6480}"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2460414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47479" y="2303922"/>
            <a:ext cx="4105746" cy="1312095"/>
          </a:xfrm>
          <a:effectLst/>
        </p:spPr>
        <p:txBody>
          <a:bodyPr anchor="b">
            <a:noAutofit/>
          </a:bodyPr>
          <a:lstStyle>
            <a:lvl1pPr marL="249631" indent="-249631" algn="l">
              <a:defRPr sz="31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5186845" y="762677"/>
            <a:ext cx="4535958" cy="5103209"/>
          </a:xfrm>
        </p:spPr>
        <p:txBody>
          <a:bodyPr anchor="ctr"/>
          <a:lstStyle>
            <a:lvl1pPr>
              <a:defRPr sz="2400"/>
            </a:lvl1pPr>
            <a:lvl2pPr>
              <a:defRPr sz="2200"/>
            </a:lvl2pPr>
            <a:lvl3pPr>
              <a:defRPr sz="2000"/>
            </a:lvl3pPr>
            <a:lvl4pPr>
              <a:defRPr sz="1700"/>
            </a:lvl4pPr>
            <a:lvl5pPr>
              <a:defRPr sz="15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14718" y="3646782"/>
            <a:ext cx="3826362" cy="2230646"/>
          </a:xfrm>
        </p:spPr>
        <p:txBody>
          <a:bodyPr/>
          <a:lstStyle>
            <a:lvl1pPr marL="0" indent="0">
              <a:buNone/>
              <a:defRPr sz="1500"/>
            </a:lvl1pPr>
            <a:lvl2pPr marL="499262" indent="0">
              <a:buNone/>
              <a:defRPr sz="1300"/>
            </a:lvl2pPr>
            <a:lvl3pPr marL="998525" indent="0">
              <a:buNone/>
              <a:defRPr sz="1100"/>
            </a:lvl3pPr>
            <a:lvl4pPr marL="1497787" indent="0">
              <a:buNone/>
              <a:defRPr sz="1000"/>
            </a:lvl4pPr>
            <a:lvl5pPr marL="1997050" indent="0">
              <a:buNone/>
              <a:defRPr sz="1000"/>
            </a:lvl5pPr>
            <a:lvl6pPr marL="2496312" indent="0">
              <a:buNone/>
              <a:defRPr sz="1000"/>
            </a:lvl6pPr>
            <a:lvl7pPr marL="2995574" indent="0">
              <a:buNone/>
              <a:defRPr sz="1000"/>
            </a:lvl7pPr>
            <a:lvl8pPr marL="3494837" indent="0">
              <a:buNone/>
              <a:defRPr sz="1000"/>
            </a:lvl8pPr>
            <a:lvl9pPr marL="3994099"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F2778974-F02E-439E-80F3-43EB670DBF8C}"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46874069"/>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031622"/>
            <a:ext cx="10325100" cy="3118478"/>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9" name="Rectangle 8"/>
          <p:cNvSpPr/>
          <p:nvPr/>
        </p:nvSpPr>
        <p:spPr>
          <a:xfrm>
            <a:off x="0" y="0"/>
            <a:ext cx="10325100" cy="4031622"/>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solidFill>
                <a:prstClr val="white"/>
              </a:solidFill>
            </a:endParaRPr>
          </a:p>
        </p:txBody>
      </p:sp>
      <p:sp>
        <p:nvSpPr>
          <p:cNvPr id="10" name="Rectangle 9"/>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1" name="Oval 10"/>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3" name="Picture Placeholder 2"/>
          <p:cNvSpPr>
            <a:spLocks noGrp="1"/>
          </p:cNvSpPr>
          <p:nvPr>
            <p:ph type="pic" idx="1"/>
          </p:nvPr>
        </p:nvSpPr>
        <p:spPr>
          <a:xfrm>
            <a:off x="5053218" y="1191684"/>
            <a:ext cx="4646295" cy="326102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200"/>
            </a:lvl1pPr>
            <a:lvl2pPr marL="499262" indent="0">
              <a:buNone/>
              <a:defRPr sz="3100"/>
            </a:lvl2pPr>
            <a:lvl3pPr marL="998525" indent="0">
              <a:buNone/>
              <a:defRPr sz="2600"/>
            </a:lvl3pPr>
            <a:lvl4pPr marL="1497787" indent="0">
              <a:buNone/>
              <a:defRPr sz="2200"/>
            </a:lvl4pPr>
            <a:lvl5pPr marL="1997050" indent="0">
              <a:buNone/>
              <a:defRPr sz="2200"/>
            </a:lvl5pPr>
            <a:lvl6pPr marL="2496312" indent="0">
              <a:buNone/>
              <a:defRPr sz="2200"/>
            </a:lvl6pPr>
            <a:lvl7pPr marL="2995574" indent="0">
              <a:buNone/>
              <a:defRPr sz="2200"/>
            </a:lvl7pPr>
            <a:lvl8pPr marL="3494837" indent="0">
              <a:buNone/>
              <a:defRPr sz="2200"/>
            </a:lvl8pPr>
            <a:lvl9pPr marL="3994099" indent="0">
              <a:buNone/>
              <a:defRPr sz="2200"/>
            </a:lvl9pPr>
          </a:lstStyle>
          <a:p>
            <a:r>
              <a:rPr lang="ru-RU" smtClean="0"/>
              <a:t>Вставка рисунка</a:t>
            </a:r>
            <a:endParaRPr lang="en-US" dirty="0"/>
          </a:p>
        </p:txBody>
      </p:sp>
      <p:sp>
        <p:nvSpPr>
          <p:cNvPr id="4" name="Text Placeholder 3"/>
          <p:cNvSpPr>
            <a:spLocks noGrp="1"/>
          </p:cNvSpPr>
          <p:nvPr>
            <p:ph type="body" sz="half" idx="2"/>
          </p:nvPr>
        </p:nvSpPr>
        <p:spPr>
          <a:xfrm>
            <a:off x="991281" y="1053525"/>
            <a:ext cx="4171270" cy="2255149"/>
          </a:xfrm>
        </p:spPr>
        <p:txBody>
          <a:bodyPr anchor="b"/>
          <a:lstStyle>
            <a:lvl1pPr marL="199705" indent="-199705">
              <a:buFont typeface="Georgia" pitchFamily="18" charset="0"/>
              <a:buChar char="*"/>
              <a:defRPr sz="1700"/>
            </a:lvl1pPr>
            <a:lvl2pPr marL="499262" indent="0">
              <a:buNone/>
              <a:defRPr sz="1300"/>
            </a:lvl2pPr>
            <a:lvl3pPr marL="998525" indent="0">
              <a:buNone/>
              <a:defRPr sz="1100"/>
            </a:lvl3pPr>
            <a:lvl4pPr marL="1497787" indent="0">
              <a:buNone/>
              <a:defRPr sz="1000"/>
            </a:lvl4pPr>
            <a:lvl5pPr marL="1997050" indent="0">
              <a:buNone/>
              <a:defRPr sz="1000"/>
            </a:lvl5pPr>
            <a:lvl6pPr marL="2496312" indent="0">
              <a:buNone/>
              <a:defRPr sz="1000"/>
            </a:lvl6pPr>
            <a:lvl7pPr marL="2995574" indent="0">
              <a:buNone/>
              <a:defRPr sz="1000"/>
            </a:lvl7pPr>
            <a:lvl8pPr marL="3494837" indent="0">
              <a:buNone/>
              <a:defRPr sz="1000"/>
            </a:lvl8pPr>
            <a:lvl9pPr marL="3994099"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8A5A0A1B-D7B0-4C6E-90BC-42E0241C5757}" type="slidenum">
              <a:rPr lang="ru-RU" smtClean="0">
                <a:solidFill>
                  <a:prstClr val="black">
                    <a:tint val="75000"/>
                  </a:prstClr>
                </a:solidFill>
              </a:rPr>
              <a:pPr>
                <a:defRPr/>
              </a:pPr>
              <a:t>‹#›</a:t>
            </a:fld>
            <a:endParaRPr lang="ru-RU">
              <a:solidFill>
                <a:prstClr val="black">
                  <a:tint val="75000"/>
                </a:prstClr>
              </a:solidFill>
            </a:endParaRPr>
          </a:p>
        </p:txBody>
      </p:sp>
      <p:sp>
        <p:nvSpPr>
          <p:cNvPr id="2" name="Title 1"/>
          <p:cNvSpPr>
            <a:spLocks noGrp="1"/>
          </p:cNvSpPr>
          <p:nvPr>
            <p:ph type="title"/>
          </p:nvPr>
        </p:nvSpPr>
        <p:spPr>
          <a:xfrm>
            <a:off x="821207" y="4654572"/>
            <a:ext cx="7208078" cy="1191683"/>
          </a:xfrm>
        </p:spPr>
        <p:txBody>
          <a:bodyPr anchor="b">
            <a:noAutofit/>
          </a:bodyPr>
          <a:lstStyle>
            <a:lvl1pPr algn="l">
              <a:defRPr sz="5000" b="1"/>
            </a:lvl1pPr>
          </a:lstStyle>
          <a:p>
            <a:r>
              <a:rPr lang="ru-RU" smtClean="0"/>
              <a:t>Образец заголовка</a:t>
            </a:r>
            <a:endParaRPr lang="en-US" dirty="0"/>
          </a:p>
        </p:txBody>
      </p:sp>
    </p:spTree>
    <p:extLst>
      <p:ext uri="{BB962C8B-B14F-4D97-AF65-F5344CB8AC3E}">
        <p14:creationId xmlns:p14="http://schemas.microsoft.com/office/powerpoint/2010/main" val="213182304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151063" y="762676"/>
            <a:ext cx="7227570" cy="36227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4F7DC856-7421-485F-B27B-F1912165AC04}"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53579560"/>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2785" y="392555"/>
            <a:ext cx="2323148" cy="5461453"/>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753478" y="762677"/>
            <a:ext cx="5453070" cy="510320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5229668C-78C1-4B50-A238-56637A7CF593}"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598018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85697" y="286343"/>
            <a:ext cx="2323148" cy="610075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16255" y="286343"/>
            <a:ext cx="6797358" cy="610075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5" name="Нижний колонтитул 4"/>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5229668C-78C1-4B50-A238-56637A7CF59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28656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Титульный слайд">
    <p:spTree>
      <p:nvGrpSpPr>
        <p:cNvPr id="1" name=""/>
        <p:cNvGrpSpPr/>
        <p:nvPr/>
      </p:nvGrpSpPr>
      <p:grpSpPr>
        <a:xfrm>
          <a:off x="0" y="0"/>
          <a:ext cx="0" cy="0"/>
          <a:chOff x="0" y="0"/>
          <a:chExt cx="0" cy="0"/>
        </a:xfrm>
      </p:grpSpPr>
      <p:sp>
        <p:nvSpPr>
          <p:cNvPr id="10" name="Текст 9"/>
          <p:cNvSpPr>
            <a:spLocks noGrp="1"/>
          </p:cNvSpPr>
          <p:nvPr>
            <p:ph type="body" sz="quarter" idx="10" hasCustomPrompt="1"/>
          </p:nvPr>
        </p:nvSpPr>
        <p:spPr>
          <a:xfrm>
            <a:off x="519331" y="4125431"/>
            <a:ext cx="9272306" cy="1271129"/>
          </a:xfrm>
        </p:spPr>
        <p:txBody>
          <a:bodyPr anchor="ctr"/>
          <a:lstStyle>
            <a:lvl1pPr marL="0" indent="0" algn="ctr">
              <a:buNone/>
              <a:defRPr>
                <a:solidFill>
                  <a:schemeClr val="bg1"/>
                </a:solidFill>
              </a:defRPr>
            </a:lvl1pPr>
          </a:lstStyle>
          <a:p>
            <a:pPr lvl="0"/>
            <a:r>
              <a:rPr lang="ru-RU" dirty="0" smtClean="0"/>
              <a:t>О ЧЕМ ВЫ РАССКАЖЕТЕ СЕГОДНЯ? </a:t>
            </a:r>
            <a:endParaRPr lang="ru-RU" dirty="0"/>
          </a:p>
        </p:txBody>
      </p:sp>
      <p:pic>
        <p:nvPicPr>
          <p:cNvPr id="6" name="Picture 2" descr="Z:\Projects\Текущие\Проектная\FNS_2012\_БРЭНДБУК\out\PPT\3_1_present_16.9-01.png"/>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0" y="1625"/>
            <a:ext cx="10325100" cy="7149259"/>
          </a:xfrm>
          <a:prstGeom prst="rect">
            <a:avLst/>
          </a:prstGeom>
          <a:noFill/>
        </p:spPr>
      </p:pic>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39" y="873901"/>
            <a:ext cx="763627" cy="180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userDrawn="1"/>
        </p:nvSpPr>
        <p:spPr>
          <a:xfrm>
            <a:off x="2577972" y="2574050"/>
            <a:ext cx="4715924" cy="1201200"/>
          </a:xfrm>
          <a:prstGeom prst="rect">
            <a:avLst/>
          </a:prstGeom>
        </p:spPr>
        <p:txBody>
          <a:bodyPr vert="horz" wrap="square" lIns="144999" tIns="72499" rIns="144999" bIns="72499" rtlCol="0" anchor="ctr">
            <a:noAutofit/>
          </a:bodyPr>
          <a:lstStyle/>
          <a:p>
            <a:pPr algn="ctr" defTabSz="1449951">
              <a:spcBef>
                <a:spcPct val="0"/>
              </a:spcBef>
            </a:pPr>
            <a:r>
              <a:rPr lang="ru-RU" sz="2502" b="1" dirty="0">
                <a:solidFill>
                  <a:prstClr val="white"/>
                </a:solidFill>
              </a:rPr>
              <a:t>ФЕДЕРАЛЬНАЯ НАЛОГОВАЯ </a:t>
            </a:r>
            <a:br>
              <a:rPr lang="ru-RU" sz="2502" b="1" dirty="0">
                <a:solidFill>
                  <a:prstClr val="white"/>
                </a:solidFill>
              </a:rPr>
            </a:br>
            <a:r>
              <a:rPr lang="ru-RU" sz="2502" b="1" dirty="0">
                <a:solidFill>
                  <a:prstClr val="white"/>
                </a:solidFill>
              </a:rPr>
              <a:t>СЛУЖБА</a:t>
            </a:r>
          </a:p>
        </p:txBody>
      </p:sp>
    </p:spTree>
    <p:extLst>
      <p:ext uri="{BB962C8B-B14F-4D97-AF65-F5344CB8AC3E}">
        <p14:creationId xmlns:p14="http://schemas.microsoft.com/office/powerpoint/2010/main" val="26576652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4383" y="2221174"/>
            <a:ext cx="8776335" cy="15326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48765" y="4051727"/>
            <a:ext cx="7227570" cy="1827248"/>
          </a:xfrm>
        </p:spPr>
        <p:txBody>
          <a:bodyPr/>
          <a:lstStyle>
            <a:lvl1pPr marL="0" indent="0" algn="ctr">
              <a:buNone/>
              <a:defRPr>
                <a:solidFill>
                  <a:schemeClr val="tx1">
                    <a:tint val="75000"/>
                  </a:schemeClr>
                </a:solidFill>
              </a:defRPr>
            </a:lvl1pPr>
            <a:lvl2pPr marL="386843" indent="0" algn="ctr">
              <a:buNone/>
              <a:defRPr>
                <a:solidFill>
                  <a:schemeClr val="tx1">
                    <a:tint val="75000"/>
                  </a:schemeClr>
                </a:solidFill>
              </a:defRPr>
            </a:lvl2pPr>
            <a:lvl3pPr marL="773684" indent="0" algn="ctr">
              <a:buNone/>
              <a:defRPr>
                <a:solidFill>
                  <a:schemeClr val="tx1">
                    <a:tint val="75000"/>
                  </a:schemeClr>
                </a:solidFill>
              </a:defRPr>
            </a:lvl3pPr>
            <a:lvl4pPr marL="1160526" indent="0" algn="ctr">
              <a:buNone/>
              <a:defRPr>
                <a:solidFill>
                  <a:schemeClr val="tx1">
                    <a:tint val="75000"/>
                  </a:schemeClr>
                </a:solidFill>
              </a:defRPr>
            </a:lvl4pPr>
            <a:lvl5pPr marL="1547368" indent="0" algn="ctr">
              <a:buNone/>
              <a:defRPr>
                <a:solidFill>
                  <a:schemeClr val="tx1">
                    <a:tint val="75000"/>
                  </a:schemeClr>
                </a:solidFill>
              </a:defRPr>
            </a:lvl5pPr>
            <a:lvl6pPr marL="1934210" indent="0" algn="ctr">
              <a:buNone/>
              <a:defRPr>
                <a:solidFill>
                  <a:schemeClr val="tx1">
                    <a:tint val="75000"/>
                  </a:schemeClr>
                </a:solidFill>
              </a:defRPr>
            </a:lvl6pPr>
            <a:lvl7pPr marL="2321050" indent="0" algn="ctr">
              <a:buNone/>
              <a:defRPr>
                <a:solidFill>
                  <a:schemeClr val="tx1">
                    <a:tint val="75000"/>
                  </a:schemeClr>
                </a:solidFill>
              </a:defRPr>
            </a:lvl7pPr>
            <a:lvl8pPr marL="2707894" indent="0" algn="ctr">
              <a:buNone/>
              <a:defRPr>
                <a:solidFill>
                  <a:schemeClr val="tx1">
                    <a:tint val="75000"/>
                  </a:schemeClr>
                </a:solidFill>
              </a:defRPr>
            </a:lvl8pPr>
            <a:lvl9pPr marL="309473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1351C65E-8F6E-42EE-B3C0-4A95FCE679DA}" type="slidenum">
              <a:rPr lang="ru-RU" altLang="ru-RU"/>
              <a:pPr>
                <a:defRPr/>
              </a:pPr>
              <a:t>‹#›</a:t>
            </a:fld>
            <a:endParaRPr lang="ru-RU" altLang="ru-RU"/>
          </a:p>
        </p:txBody>
      </p:sp>
    </p:spTree>
    <p:extLst>
      <p:ext uri="{BB962C8B-B14F-4D97-AF65-F5344CB8AC3E}">
        <p14:creationId xmlns:p14="http://schemas.microsoft.com/office/powerpoint/2010/main" val="134710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Прямоугольник 3"/>
          <p:cNvSpPr/>
          <p:nvPr userDrawn="1"/>
        </p:nvSpPr>
        <p:spPr>
          <a:xfrm>
            <a:off x="9732214" y="5157341"/>
            <a:ext cx="489367" cy="13158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12">
              <a:defRPr/>
            </a:pPr>
            <a:endParaRPr lang="ru-RU" sz="2033" dirty="0">
              <a:solidFill>
                <a:prstClr val="white"/>
              </a:solidFill>
            </a:endParaRPr>
          </a:p>
        </p:txBody>
      </p:sp>
      <p:sp>
        <p:nvSpPr>
          <p:cNvPr id="5" name="Прямоугольник 4"/>
          <p:cNvSpPr/>
          <p:nvPr userDrawn="1"/>
        </p:nvSpPr>
        <p:spPr>
          <a:xfrm>
            <a:off x="9732214" y="6493020"/>
            <a:ext cx="489367"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12">
              <a:defRPr/>
            </a:pPr>
            <a:endParaRPr lang="ru-RU" sz="2033" dirty="0">
              <a:solidFill>
                <a:prstClr val="white"/>
              </a:solidFill>
            </a:endParaRPr>
          </a:p>
        </p:txBody>
      </p:sp>
      <p:sp>
        <p:nvSpPr>
          <p:cNvPr id="6" name="Прямоугольник 5"/>
          <p:cNvSpPr/>
          <p:nvPr userDrawn="1"/>
        </p:nvSpPr>
        <p:spPr>
          <a:xfrm>
            <a:off x="0" y="0"/>
            <a:ext cx="326693"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12">
              <a:defRPr/>
            </a:pPr>
            <a:endParaRPr lang="ru-RU" sz="2033">
              <a:solidFill>
                <a:prstClr val="white"/>
              </a:solidFill>
            </a:endParaRPr>
          </a:p>
        </p:txBody>
      </p:sp>
      <p:sp>
        <p:nvSpPr>
          <p:cNvPr id="2" name="Заголовок 1"/>
          <p:cNvSpPr>
            <a:spLocks noGrp="1"/>
          </p:cNvSpPr>
          <p:nvPr>
            <p:ph type="title"/>
          </p:nvPr>
        </p:nvSpPr>
        <p:spPr>
          <a:xfrm>
            <a:off x="647112" y="115566"/>
            <a:ext cx="8133959" cy="951487"/>
          </a:xfrm>
        </p:spPr>
        <p:txBody>
          <a:bodyPr/>
          <a:lstStyle>
            <a:lvl1pPr>
              <a:defRPr>
                <a:solidFill>
                  <a:srgbClr val="104E72"/>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647112" y="1422027"/>
            <a:ext cx="9577605" cy="5024005"/>
          </a:xfrm>
        </p:spPr>
        <p:txBody>
          <a:bodyPr lIns="0" tIns="0" rIns="0" bIns="0"/>
          <a:lstStyle>
            <a:lvl1pPr marL="149097" indent="-149097">
              <a:buClr>
                <a:srgbClr val="C00000"/>
              </a:buClr>
              <a:buFont typeface="Arial" pitchFamily="34" charset="0"/>
              <a:buChar char="•"/>
              <a:defRPr sz="2371" b="1">
                <a:solidFill>
                  <a:srgbClr val="104E72"/>
                </a:solidFill>
                <a:latin typeface="Arial" pitchFamily="34" charset="0"/>
                <a:cs typeface="Arial" pitchFamily="34" charset="0"/>
              </a:defRPr>
            </a:lvl1pPr>
            <a:lvl2pPr marL="304906" indent="-155811">
              <a:buClr>
                <a:srgbClr val="2685C5"/>
              </a:buClr>
              <a:buFont typeface="Arial" pitchFamily="34" charset="0"/>
              <a:buChar char="•"/>
              <a:defRPr>
                <a:solidFill>
                  <a:srgbClr val="104E72"/>
                </a:solidFill>
                <a:latin typeface="Arial" pitchFamily="34" charset="0"/>
                <a:cs typeface="Arial" pitchFamily="34" charset="0"/>
              </a:defRPr>
            </a:lvl2pPr>
            <a:lvl3pPr marL="454003" indent="-149097">
              <a:buClr>
                <a:srgbClr val="C00000"/>
              </a:buClr>
              <a:buFont typeface="Arial" pitchFamily="34" charset="0"/>
              <a:buChar char="•"/>
              <a:defRPr>
                <a:solidFill>
                  <a:srgbClr val="104E72"/>
                </a:solidFill>
                <a:latin typeface="Arial" pitchFamily="34" charset="0"/>
                <a:cs typeface="Arial" pitchFamily="34" charset="0"/>
              </a:defRPr>
            </a:lvl3pPr>
            <a:lvl4pPr marL="609815" indent="-155811">
              <a:buClr>
                <a:srgbClr val="2685C5"/>
              </a:buClr>
              <a:buFont typeface="Arial" pitchFamily="34" charset="0"/>
              <a:buChar char="•"/>
              <a:defRPr>
                <a:solidFill>
                  <a:srgbClr val="104E72"/>
                </a:solidFill>
                <a:latin typeface="Arial" pitchFamily="34" charset="0"/>
                <a:cs typeface="Arial" pitchFamily="34" charset="0"/>
              </a:defRPr>
            </a:lvl4pPr>
            <a:lvl5pPr marL="758909" indent="-149097">
              <a:buClr>
                <a:srgbClr val="C00000"/>
              </a:buClr>
              <a:buFont typeface="Arial" pitchFamily="34" charset="0"/>
              <a:buChar char="•"/>
              <a:defRPr>
                <a:solidFill>
                  <a:srgbClr val="104E72"/>
                </a:solidFill>
                <a:latin typeface="Arial" pitchFamily="34" charset="0"/>
                <a:cs typeface="Arial"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Номер слайда 5"/>
          <p:cNvSpPr>
            <a:spLocks noGrp="1"/>
          </p:cNvSpPr>
          <p:nvPr>
            <p:ph type="sldNum" sz="quarter" idx="10"/>
          </p:nvPr>
        </p:nvSpPr>
        <p:spPr>
          <a:xfrm>
            <a:off x="9712047" y="6507915"/>
            <a:ext cx="533733" cy="380677"/>
          </a:xfrm>
        </p:spPr>
        <p:txBody>
          <a:bodyPr lIns="0" rIns="0"/>
          <a:lstStyle>
            <a:lvl1pPr algn="ctr">
              <a:defRPr sz="2710" b="1">
                <a:solidFill>
                  <a:srgbClr val="FFFFFF"/>
                </a:solidFill>
                <a:latin typeface="Arial" panose="020B0604020202020204" pitchFamily="34" charset="0"/>
                <a:cs typeface="Arial" panose="020B0604020202020204" pitchFamily="34" charset="0"/>
              </a:defRPr>
            </a:lvl1pPr>
          </a:lstStyle>
          <a:p>
            <a:pPr>
              <a:defRPr/>
            </a:pPr>
            <a:fld id="{047CD7BE-4192-4CA4-8359-4EFF4B96C499}" type="slidenum">
              <a:rPr lang="ru-RU" altLang="ru-RU"/>
              <a:pPr>
                <a:defRPr/>
              </a:pPr>
              <a:t>‹#›</a:t>
            </a:fld>
            <a:endParaRPr lang="ru-RU" altLang="ru-RU"/>
          </a:p>
        </p:txBody>
      </p:sp>
    </p:spTree>
    <p:extLst>
      <p:ext uri="{BB962C8B-B14F-4D97-AF65-F5344CB8AC3E}">
        <p14:creationId xmlns:p14="http://schemas.microsoft.com/office/powerpoint/2010/main" val="1570082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612" y="4594607"/>
            <a:ext cx="8776335" cy="1420089"/>
          </a:xfrm>
        </p:spPr>
        <p:txBody>
          <a:bodyPr anchor="t"/>
          <a:lstStyle>
            <a:lvl1pPr algn="l">
              <a:defRPr sz="3388" b="1" cap="all"/>
            </a:lvl1pPr>
          </a:lstStyle>
          <a:p>
            <a:r>
              <a:rPr lang="ru-RU" smtClean="0"/>
              <a:t>Образец заголовка</a:t>
            </a:r>
            <a:endParaRPr lang="ru-RU"/>
          </a:p>
        </p:txBody>
      </p:sp>
      <p:sp>
        <p:nvSpPr>
          <p:cNvPr id="3" name="Текст 2"/>
          <p:cNvSpPr>
            <a:spLocks noGrp="1"/>
          </p:cNvSpPr>
          <p:nvPr>
            <p:ph type="body" idx="1"/>
          </p:nvPr>
        </p:nvSpPr>
        <p:spPr>
          <a:xfrm>
            <a:off x="815612" y="3030518"/>
            <a:ext cx="8776335" cy="1564084"/>
          </a:xfrm>
        </p:spPr>
        <p:txBody>
          <a:bodyPr anchor="b"/>
          <a:lstStyle>
            <a:lvl1pPr marL="0" indent="0">
              <a:buNone/>
              <a:defRPr sz="1694">
                <a:solidFill>
                  <a:schemeClr val="tx1">
                    <a:tint val="75000"/>
                  </a:schemeClr>
                </a:solidFill>
              </a:defRPr>
            </a:lvl1pPr>
            <a:lvl2pPr marL="386843" indent="0">
              <a:buNone/>
              <a:defRPr sz="1524">
                <a:solidFill>
                  <a:schemeClr val="tx1">
                    <a:tint val="75000"/>
                  </a:schemeClr>
                </a:solidFill>
              </a:defRPr>
            </a:lvl2pPr>
            <a:lvl3pPr marL="773684" indent="0">
              <a:buNone/>
              <a:defRPr sz="1355">
                <a:solidFill>
                  <a:schemeClr val="tx1">
                    <a:tint val="75000"/>
                  </a:schemeClr>
                </a:solidFill>
              </a:defRPr>
            </a:lvl3pPr>
            <a:lvl4pPr marL="1160526" indent="0">
              <a:buNone/>
              <a:defRPr sz="1186">
                <a:solidFill>
                  <a:schemeClr val="tx1">
                    <a:tint val="75000"/>
                  </a:schemeClr>
                </a:solidFill>
              </a:defRPr>
            </a:lvl4pPr>
            <a:lvl5pPr marL="1547368" indent="0">
              <a:buNone/>
              <a:defRPr sz="1186">
                <a:solidFill>
                  <a:schemeClr val="tx1">
                    <a:tint val="75000"/>
                  </a:schemeClr>
                </a:solidFill>
              </a:defRPr>
            </a:lvl5pPr>
            <a:lvl6pPr marL="1934210" indent="0">
              <a:buNone/>
              <a:defRPr sz="1186">
                <a:solidFill>
                  <a:schemeClr val="tx1">
                    <a:tint val="75000"/>
                  </a:schemeClr>
                </a:solidFill>
              </a:defRPr>
            </a:lvl6pPr>
            <a:lvl7pPr marL="2321050" indent="0">
              <a:buNone/>
              <a:defRPr sz="1186">
                <a:solidFill>
                  <a:schemeClr val="tx1">
                    <a:tint val="75000"/>
                  </a:schemeClr>
                </a:solidFill>
              </a:defRPr>
            </a:lvl7pPr>
            <a:lvl8pPr marL="2707894" indent="0">
              <a:buNone/>
              <a:defRPr sz="1186">
                <a:solidFill>
                  <a:schemeClr val="tx1">
                    <a:tint val="75000"/>
                  </a:schemeClr>
                </a:solidFill>
              </a:defRPr>
            </a:lvl8pPr>
            <a:lvl9pPr marL="3094734" indent="0">
              <a:buNone/>
              <a:defRPr sz="1186">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1C168660-84F5-4C75-8EDB-FDB4F0A98150}" type="slidenum">
              <a:rPr lang="ru-RU" altLang="ru-RU"/>
              <a:pPr>
                <a:defRPr/>
              </a:pPr>
              <a:t>‹#›</a:t>
            </a:fld>
            <a:endParaRPr lang="ru-RU" altLang="ru-RU"/>
          </a:p>
        </p:txBody>
      </p:sp>
    </p:spTree>
    <p:extLst>
      <p:ext uri="{BB962C8B-B14F-4D97-AF65-F5344CB8AC3E}">
        <p14:creationId xmlns:p14="http://schemas.microsoft.com/office/powerpoint/2010/main" val="512947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16255" y="1668358"/>
            <a:ext cx="4560253"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48592" y="1668358"/>
            <a:ext cx="4560253"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ижний колонтитул 5"/>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7" name="Номер слайда 6"/>
          <p:cNvSpPr>
            <a:spLocks noGrp="1"/>
          </p:cNvSpPr>
          <p:nvPr>
            <p:ph type="sldNum" sz="quarter" idx="12"/>
          </p:nvPr>
        </p:nvSpPr>
        <p:spPr/>
        <p:txBody>
          <a:bodyPr/>
          <a:lstStyle>
            <a:lvl1pPr>
              <a:defRPr/>
            </a:lvl1pPr>
          </a:lstStyle>
          <a:p>
            <a:pPr>
              <a:defRPr/>
            </a:pPr>
            <a:fld id="{58C8EA1E-51AC-4F56-BEE6-45F4EDBB0C34}" type="slidenum">
              <a:rPr lang="ru-RU" altLang="ru-RU"/>
              <a:pPr>
                <a:defRPr/>
              </a:pPr>
              <a:t>‹#›</a:t>
            </a:fld>
            <a:endParaRPr lang="ru-RU" altLang="ru-RU"/>
          </a:p>
        </p:txBody>
      </p:sp>
    </p:spTree>
    <p:extLst>
      <p:ext uri="{BB962C8B-B14F-4D97-AF65-F5344CB8AC3E}">
        <p14:creationId xmlns:p14="http://schemas.microsoft.com/office/powerpoint/2010/main" val="3678783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16256" y="1600498"/>
            <a:ext cx="4562045" cy="667012"/>
          </a:xfrm>
        </p:spPr>
        <p:txBody>
          <a:bodyPr anchor="b"/>
          <a:lstStyle>
            <a:lvl1pPr marL="0" indent="0">
              <a:buNone/>
              <a:defRPr sz="2033" b="1"/>
            </a:lvl1pPr>
            <a:lvl2pPr marL="386843" indent="0">
              <a:buNone/>
              <a:defRPr sz="1694" b="1"/>
            </a:lvl2pPr>
            <a:lvl3pPr marL="773684" indent="0">
              <a:buNone/>
              <a:defRPr sz="1524" b="1"/>
            </a:lvl3pPr>
            <a:lvl4pPr marL="1160526" indent="0">
              <a:buNone/>
              <a:defRPr sz="1355" b="1"/>
            </a:lvl4pPr>
            <a:lvl5pPr marL="1547368" indent="0">
              <a:buNone/>
              <a:defRPr sz="1355" b="1"/>
            </a:lvl5pPr>
            <a:lvl6pPr marL="1934210" indent="0">
              <a:buNone/>
              <a:defRPr sz="1355" b="1"/>
            </a:lvl6pPr>
            <a:lvl7pPr marL="2321050" indent="0">
              <a:buNone/>
              <a:defRPr sz="1355" b="1"/>
            </a:lvl7pPr>
            <a:lvl8pPr marL="2707894" indent="0">
              <a:buNone/>
              <a:defRPr sz="1355" b="1"/>
            </a:lvl8pPr>
            <a:lvl9pPr marL="3094734" indent="0">
              <a:buNone/>
              <a:defRPr sz="1355" b="1"/>
            </a:lvl9pPr>
          </a:lstStyle>
          <a:p>
            <a:pPr lvl="0"/>
            <a:r>
              <a:rPr lang="ru-RU" smtClean="0"/>
              <a:t>Образец текста</a:t>
            </a:r>
          </a:p>
        </p:txBody>
      </p:sp>
      <p:sp>
        <p:nvSpPr>
          <p:cNvPr id="4" name="Объект 3"/>
          <p:cNvSpPr>
            <a:spLocks noGrp="1"/>
          </p:cNvSpPr>
          <p:nvPr>
            <p:ph sz="half" idx="2"/>
          </p:nvPr>
        </p:nvSpPr>
        <p:spPr>
          <a:xfrm>
            <a:off x="516256" y="2267508"/>
            <a:ext cx="4562045"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245017" y="1600498"/>
            <a:ext cx="4563837" cy="667012"/>
          </a:xfrm>
        </p:spPr>
        <p:txBody>
          <a:bodyPr anchor="b"/>
          <a:lstStyle>
            <a:lvl1pPr marL="0" indent="0">
              <a:buNone/>
              <a:defRPr sz="2033" b="1"/>
            </a:lvl1pPr>
            <a:lvl2pPr marL="386843" indent="0">
              <a:buNone/>
              <a:defRPr sz="1694" b="1"/>
            </a:lvl2pPr>
            <a:lvl3pPr marL="773684" indent="0">
              <a:buNone/>
              <a:defRPr sz="1524" b="1"/>
            </a:lvl3pPr>
            <a:lvl4pPr marL="1160526" indent="0">
              <a:buNone/>
              <a:defRPr sz="1355" b="1"/>
            </a:lvl4pPr>
            <a:lvl5pPr marL="1547368" indent="0">
              <a:buNone/>
              <a:defRPr sz="1355" b="1"/>
            </a:lvl5pPr>
            <a:lvl6pPr marL="1934210" indent="0">
              <a:buNone/>
              <a:defRPr sz="1355" b="1"/>
            </a:lvl6pPr>
            <a:lvl7pPr marL="2321050" indent="0">
              <a:buNone/>
              <a:defRPr sz="1355" b="1"/>
            </a:lvl7pPr>
            <a:lvl8pPr marL="2707894" indent="0">
              <a:buNone/>
              <a:defRPr sz="1355" b="1"/>
            </a:lvl8pPr>
            <a:lvl9pPr marL="3094734" indent="0">
              <a:buNone/>
              <a:defRPr sz="1355" b="1"/>
            </a:lvl9pPr>
          </a:lstStyle>
          <a:p>
            <a:pPr lvl="0"/>
            <a:r>
              <a:rPr lang="ru-RU" smtClean="0"/>
              <a:t>Образец текста</a:t>
            </a:r>
          </a:p>
        </p:txBody>
      </p:sp>
      <p:sp>
        <p:nvSpPr>
          <p:cNvPr id="6" name="Объект 5"/>
          <p:cNvSpPr>
            <a:spLocks noGrp="1"/>
          </p:cNvSpPr>
          <p:nvPr>
            <p:ph sz="quarter" idx="4"/>
          </p:nvPr>
        </p:nvSpPr>
        <p:spPr>
          <a:xfrm>
            <a:off x="5245017" y="2267508"/>
            <a:ext cx="4563837"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8" name="Нижний колонтитул 7"/>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9" name="Номер слайда 8"/>
          <p:cNvSpPr>
            <a:spLocks noGrp="1"/>
          </p:cNvSpPr>
          <p:nvPr>
            <p:ph type="sldNum" sz="quarter" idx="12"/>
          </p:nvPr>
        </p:nvSpPr>
        <p:spPr/>
        <p:txBody>
          <a:bodyPr/>
          <a:lstStyle>
            <a:lvl1pPr>
              <a:defRPr/>
            </a:lvl1pPr>
          </a:lstStyle>
          <a:p>
            <a:pPr>
              <a:defRPr/>
            </a:pPr>
            <a:fld id="{9677E4E8-EA03-4B81-B471-5BAA76F4EDF3}" type="slidenum">
              <a:rPr lang="ru-RU" altLang="ru-RU"/>
              <a:pPr>
                <a:defRPr/>
              </a:pPr>
              <a:t>‹#›</a:t>
            </a:fld>
            <a:endParaRPr lang="ru-RU" altLang="ru-RU"/>
          </a:p>
        </p:txBody>
      </p:sp>
    </p:spTree>
    <p:extLst>
      <p:ext uri="{BB962C8B-B14F-4D97-AF65-F5344CB8AC3E}">
        <p14:creationId xmlns:p14="http://schemas.microsoft.com/office/powerpoint/2010/main" val="1085689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4" name="Нижний колонтитул 3"/>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омер слайда 4"/>
          <p:cNvSpPr>
            <a:spLocks noGrp="1"/>
          </p:cNvSpPr>
          <p:nvPr>
            <p:ph type="sldNum" sz="quarter" idx="12"/>
          </p:nvPr>
        </p:nvSpPr>
        <p:spPr/>
        <p:txBody>
          <a:bodyPr/>
          <a:lstStyle>
            <a:lvl1pPr>
              <a:defRPr/>
            </a:lvl1pPr>
          </a:lstStyle>
          <a:p>
            <a:pPr>
              <a:defRPr/>
            </a:pPr>
            <a:fld id="{73A7A3B0-9322-4C6A-93A9-E9BB0442A478}" type="slidenum">
              <a:rPr lang="ru-RU" altLang="ru-RU"/>
              <a:pPr>
                <a:defRPr/>
              </a:pPr>
              <a:t>‹#›</a:t>
            </a:fld>
            <a:endParaRPr lang="ru-RU" altLang="ru-RU"/>
          </a:p>
        </p:txBody>
      </p:sp>
    </p:spTree>
    <p:extLst>
      <p:ext uri="{BB962C8B-B14F-4D97-AF65-F5344CB8AC3E}">
        <p14:creationId xmlns:p14="http://schemas.microsoft.com/office/powerpoint/2010/main" val="3779805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3" name="Нижний колонтитул 2"/>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4" name="Номер слайда 3"/>
          <p:cNvSpPr>
            <a:spLocks noGrp="1"/>
          </p:cNvSpPr>
          <p:nvPr>
            <p:ph type="sldNum" sz="quarter" idx="12"/>
          </p:nvPr>
        </p:nvSpPr>
        <p:spPr/>
        <p:txBody>
          <a:bodyPr/>
          <a:lstStyle>
            <a:lvl1pPr>
              <a:defRPr/>
            </a:lvl1pPr>
          </a:lstStyle>
          <a:p>
            <a:pPr>
              <a:defRPr/>
            </a:pPr>
            <a:fld id="{C5E01B4E-A66B-4E86-8A70-8E9886B2E623}" type="slidenum">
              <a:rPr lang="ru-RU" altLang="ru-RU"/>
              <a:pPr>
                <a:defRPr/>
              </a:pPr>
              <a:t>‹#›</a:t>
            </a:fld>
            <a:endParaRPr lang="ru-RU" altLang="ru-RU"/>
          </a:p>
        </p:txBody>
      </p:sp>
    </p:spTree>
    <p:extLst>
      <p:ext uri="{BB962C8B-B14F-4D97-AF65-F5344CB8AC3E}">
        <p14:creationId xmlns:p14="http://schemas.microsoft.com/office/powerpoint/2010/main" val="115954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5" name="Прямоугольник 4"/>
          <p:cNvSpPr/>
          <p:nvPr userDrawn="1"/>
        </p:nvSpPr>
        <p:spPr>
          <a:xfrm>
            <a:off x="9732297" y="5158097"/>
            <a:ext cx="489366" cy="13152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6" name="Прямоугольник 5"/>
          <p:cNvSpPr/>
          <p:nvPr userDrawn="1"/>
        </p:nvSpPr>
        <p:spPr>
          <a:xfrm>
            <a:off x="9732297" y="6493222"/>
            <a:ext cx="489366"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2" name="Заголовок 1"/>
          <p:cNvSpPr>
            <a:spLocks noGrp="1"/>
          </p:cNvSpPr>
          <p:nvPr>
            <p:ph type="title"/>
          </p:nvPr>
        </p:nvSpPr>
        <p:spPr>
          <a:xfrm>
            <a:off x="647112" y="115566"/>
            <a:ext cx="8133959" cy="951487"/>
          </a:xfrm>
        </p:spPr>
        <p:txBody>
          <a:bodyPr/>
          <a:lstStyle>
            <a:lvl1pPr>
              <a:defRPr>
                <a:solidFill>
                  <a:srgbClr val="104E72"/>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647112" y="1422027"/>
            <a:ext cx="9577605" cy="5024005"/>
          </a:xfrm>
        </p:spPr>
        <p:txBody>
          <a:bodyPr lIns="0" tIns="0" rIns="0" bIns="0"/>
          <a:lstStyle>
            <a:lvl1pPr marL="183554" indent="-183554">
              <a:buClr>
                <a:srgbClr val="C00000"/>
              </a:buClr>
              <a:buFont typeface="Arial" pitchFamily="34" charset="0"/>
              <a:buChar char="•"/>
              <a:defRPr sz="2919" b="1">
                <a:solidFill>
                  <a:srgbClr val="104E72"/>
                </a:solidFill>
                <a:latin typeface="Arial" pitchFamily="34" charset="0"/>
                <a:cs typeface="Arial" pitchFamily="34" charset="0"/>
              </a:defRPr>
            </a:lvl1pPr>
            <a:lvl2pPr marL="375371" indent="-191821">
              <a:buClr>
                <a:srgbClr val="2685C5"/>
              </a:buClr>
              <a:buFont typeface="Arial" pitchFamily="34" charset="0"/>
              <a:buChar char="•"/>
              <a:defRPr>
                <a:solidFill>
                  <a:srgbClr val="104E72"/>
                </a:solidFill>
                <a:latin typeface="Arial" pitchFamily="34" charset="0"/>
                <a:cs typeface="Arial" pitchFamily="34" charset="0"/>
              </a:defRPr>
            </a:lvl2pPr>
            <a:lvl3pPr marL="558926" indent="-183554">
              <a:buClr>
                <a:srgbClr val="C00000"/>
              </a:buClr>
              <a:buFont typeface="Arial" pitchFamily="34" charset="0"/>
              <a:buChar char="•"/>
              <a:defRPr>
                <a:solidFill>
                  <a:srgbClr val="104E72"/>
                </a:solidFill>
                <a:latin typeface="Arial" pitchFamily="34" charset="0"/>
                <a:cs typeface="Arial" pitchFamily="34" charset="0"/>
              </a:defRPr>
            </a:lvl3pPr>
            <a:lvl4pPr marL="750748" indent="-191821">
              <a:buClr>
                <a:srgbClr val="2685C5"/>
              </a:buClr>
              <a:buFont typeface="Arial" pitchFamily="34" charset="0"/>
              <a:buChar char="•"/>
              <a:defRPr>
                <a:solidFill>
                  <a:srgbClr val="104E72"/>
                </a:solidFill>
                <a:latin typeface="Arial" pitchFamily="34" charset="0"/>
                <a:cs typeface="Arial" pitchFamily="34" charset="0"/>
              </a:defRPr>
            </a:lvl4pPr>
            <a:lvl5pPr marL="934299" indent="-183554">
              <a:buClr>
                <a:srgbClr val="C00000"/>
              </a:buClr>
              <a:buFont typeface="Arial" pitchFamily="34" charset="0"/>
              <a:buChar char="•"/>
              <a:defRPr>
                <a:solidFill>
                  <a:srgbClr val="104E72"/>
                </a:solidFill>
                <a:latin typeface="Arial" pitchFamily="34" charset="0"/>
                <a:cs typeface="Arial"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Номер слайда 5"/>
          <p:cNvSpPr>
            <a:spLocks noGrp="1"/>
          </p:cNvSpPr>
          <p:nvPr>
            <p:ph type="sldNum" sz="quarter" idx="10"/>
          </p:nvPr>
        </p:nvSpPr>
        <p:spPr>
          <a:xfrm>
            <a:off x="9712421" y="6508165"/>
            <a:ext cx="533798" cy="380677"/>
          </a:xfrm>
        </p:spPr>
        <p:txBody>
          <a:bodyPr lIns="0" rIns="0"/>
          <a:lstStyle>
            <a:lvl1pPr algn="ctr">
              <a:defRPr sz="3336" b="1" i="0">
                <a:solidFill>
                  <a:schemeClr val="bg1"/>
                </a:solidFill>
                <a:latin typeface="Arial" pitchFamily="34" charset="0"/>
                <a:cs typeface="Arial" pitchFamily="34" charset="0"/>
              </a:defRPr>
            </a:lvl1pPr>
          </a:lstStyle>
          <a:p>
            <a:pPr>
              <a:defRPr/>
            </a:pPr>
            <a:fld id="{9302A372-EB85-4A14-9B9E-6F2305329C24}" type="slidenum">
              <a:rPr lang="ru-RU" smtClean="0">
                <a:solidFill>
                  <a:prstClr val="white"/>
                </a:solidFill>
              </a:rPr>
              <a:pPr>
                <a:defRPr/>
              </a:pPr>
              <a:t>‹#›</a:t>
            </a:fld>
            <a:endParaRPr lang="ru-RU" dirty="0">
              <a:solidFill>
                <a:prstClr val="white"/>
              </a:solidFill>
            </a:endParaRPr>
          </a:p>
        </p:txBody>
      </p:sp>
      <p:sp>
        <p:nvSpPr>
          <p:cNvPr id="7" name="Прямоугольник 6"/>
          <p:cNvSpPr/>
          <p:nvPr userDrawn="1"/>
        </p:nvSpPr>
        <p:spPr>
          <a:xfrm>
            <a:off x="2" y="1"/>
            <a:ext cx="326244"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a:solidFill>
                <a:prstClr val="white"/>
              </a:solidFill>
            </a:endParaRPr>
          </a:p>
        </p:txBody>
      </p:sp>
    </p:spTree>
    <p:extLst>
      <p:ext uri="{BB962C8B-B14F-4D97-AF65-F5344CB8AC3E}">
        <p14:creationId xmlns:p14="http://schemas.microsoft.com/office/powerpoint/2010/main" val="1488096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6263" y="284679"/>
            <a:ext cx="3396887" cy="1211546"/>
          </a:xfrm>
        </p:spPr>
        <p:txBody>
          <a:bodyPr anchor="b"/>
          <a:lstStyle>
            <a:lvl1pPr algn="l">
              <a:defRPr sz="1694" b="1"/>
            </a:lvl1pPr>
          </a:lstStyle>
          <a:p>
            <a:r>
              <a:rPr lang="ru-RU" smtClean="0"/>
              <a:t>Образец заголовка</a:t>
            </a:r>
            <a:endParaRPr lang="ru-RU"/>
          </a:p>
        </p:txBody>
      </p:sp>
      <p:sp>
        <p:nvSpPr>
          <p:cNvPr id="3" name="Объект 2"/>
          <p:cNvSpPr>
            <a:spLocks noGrp="1"/>
          </p:cNvSpPr>
          <p:nvPr>
            <p:ph idx="1"/>
          </p:nvPr>
        </p:nvSpPr>
        <p:spPr>
          <a:xfrm>
            <a:off x="4036827" y="284684"/>
            <a:ext cx="5772018" cy="6102412"/>
          </a:xfrm>
        </p:spPr>
        <p:txBody>
          <a:bodyPr/>
          <a:lstStyle>
            <a:lvl1pPr>
              <a:defRPr sz="2710"/>
            </a:lvl1pPr>
            <a:lvl2pPr>
              <a:defRPr sz="2371"/>
            </a:lvl2pPr>
            <a:lvl3pPr>
              <a:defRPr sz="2033"/>
            </a:lvl3pPr>
            <a:lvl4pPr>
              <a:defRPr sz="1694"/>
            </a:lvl4pPr>
            <a:lvl5pPr>
              <a:defRPr sz="1694"/>
            </a:lvl5pPr>
            <a:lvl6pPr>
              <a:defRPr sz="1694"/>
            </a:lvl6pPr>
            <a:lvl7pPr>
              <a:defRPr sz="1694"/>
            </a:lvl7pPr>
            <a:lvl8pPr>
              <a:defRPr sz="1694"/>
            </a:lvl8pPr>
            <a:lvl9pPr>
              <a:defRPr sz="169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16263" y="1496228"/>
            <a:ext cx="3396887" cy="4890868"/>
          </a:xfrm>
        </p:spPr>
        <p:txBody>
          <a:bodyPr/>
          <a:lstStyle>
            <a:lvl1pPr marL="0" indent="0">
              <a:buNone/>
              <a:defRPr sz="1186"/>
            </a:lvl1pPr>
            <a:lvl2pPr marL="386843" indent="0">
              <a:buNone/>
              <a:defRPr sz="1016"/>
            </a:lvl2pPr>
            <a:lvl3pPr marL="773684" indent="0">
              <a:buNone/>
              <a:defRPr sz="847"/>
            </a:lvl3pPr>
            <a:lvl4pPr marL="1160526" indent="0">
              <a:buNone/>
              <a:defRPr sz="762"/>
            </a:lvl4pPr>
            <a:lvl5pPr marL="1547368" indent="0">
              <a:buNone/>
              <a:defRPr sz="762"/>
            </a:lvl5pPr>
            <a:lvl6pPr marL="1934210" indent="0">
              <a:buNone/>
              <a:defRPr sz="762"/>
            </a:lvl6pPr>
            <a:lvl7pPr marL="2321050" indent="0">
              <a:buNone/>
              <a:defRPr sz="762"/>
            </a:lvl7pPr>
            <a:lvl8pPr marL="2707894" indent="0">
              <a:buNone/>
              <a:defRPr sz="762"/>
            </a:lvl8pPr>
            <a:lvl9pPr marL="3094734" indent="0">
              <a:buNone/>
              <a:defRPr sz="762"/>
            </a:lvl9pPr>
          </a:lstStyle>
          <a:p>
            <a:pPr lvl="0"/>
            <a:r>
              <a:rPr lang="ru-RU" smtClean="0"/>
              <a:t>Образец текста</a:t>
            </a:r>
          </a:p>
        </p:txBody>
      </p:sp>
      <p:sp>
        <p:nvSpPr>
          <p:cNvPr id="5" name="Дата 4"/>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ижний колонтитул 5"/>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7" name="Номер слайда 6"/>
          <p:cNvSpPr>
            <a:spLocks noGrp="1"/>
          </p:cNvSpPr>
          <p:nvPr>
            <p:ph type="sldNum" sz="quarter" idx="12"/>
          </p:nvPr>
        </p:nvSpPr>
        <p:spPr/>
        <p:txBody>
          <a:bodyPr/>
          <a:lstStyle>
            <a:lvl1pPr>
              <a:defRPr/>
            </a:lvl1pPr>
          </a:lstStyle>
          <a:p>
            <a:pPr>
              <a:defRPr/>
            </a:pPr>
            <a:fld id="{E52D43A7-6EF3-41E0-AC48-2E00E8203015}" type="slidenum">
              <a:rPr lang="ru-RU" altLang="ru-RU"/>
              <a:pPr>
                <a:defRPr/>
              </a:pPr>
              <a:t>‹#›</a:t>
            </a:fld>
            <a:endParaRPr lang="ru-RU" altLang="ru-RU"/>
          </a:p>
        </p:txBody>
      </p:sp>
    </p:spTree>
    <p:extLst>
      <p:ext uri="{BB962C8B-B14F-4D97-AF65-F5344CB8AC3E}">
        <p14:creationId xmlns:p14="http://schemas.microsoft.com/office/powerpoint/2010/main" val="1446265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3792" y="5005072"/>
            <a:ext cx="6195060" cy="590878"/>
          </a:xfrm>
        </p:spPr>
        <p:txBody>
          <a:bodyPr anchor="b"/>
          <a:lstStyle>
            <a:lvl1pPr algn="l">
              <a:defRPr sz="1694" b="1"/>
            </a:lvl1pPr>
          </a:lstStyle>
          <a:p>
            <a:r>
              <a:rPr lang="ru-RU" smtClean="0"/>
              <a:t>Образец заголовка</a:t>
            </a:r>
            <a:endParaRPr lang="ru-RU"/>
          </a:p>
        </p:txBody>
      </p:sp>
      <p:sp>
        <p:nvSpPr>
          <p:cNvPr id="3" name="Рисунок 2"/>
          <p:cNvSpPr>
            <a:spLocks noGrp="1"/>
          </p:cNvSpPr>
          <p:nvPr>
            <p:ph type="pic" idx="1"/>
          </p:nvPr>
        </p:nvSpPr>
        <p:spPr>
          <a:xfrm>
            <a:off x="2023792" y="638875"/>
            <a:ext cx="6195060" cy="4290060"/>
          </a:xfrm>
        </p:spPr>
        <p:txBody>
          <a:bodyPr rtlCol="0">
            <a:normAutofit/>
          </a:bodyPr>
          <a:lstStyle>
            <a:lvl1pPr marL="0" indent="0">
              <a:buNone/>
              <a:defRPr sz="2710"/>
            </a:lvl1pPr>
            <a:lvl2pPr marL="386843" indent="0">
              <a:buNone/>
              <a:defRPr sz="2371"/>
            </a:lvl2pPr>
            <a:lvl3pPr marL="773684" indent="0">
              <a:buNone/>
              <a:defRPr sz="2033"/>
            </a:lvl3pPr>
            <a:lvl4pPr marL="1160526" indent="0">
              <a:buNone/>
              <a:defRPr sz="1694"/>
            </a:lvl4pPr>
            <a:lvl5pPr marL="1547368" indent="0">
              <a:buNone/>
              <a:defRPr sz="1694"/>
            </a:lvl5pPr>
            <a:lvl6pPr marL="1934210" indent="0">
              <a:buNone/>
              <a:defRPr sz="1694"/>
            </a:lvl6pPr>
            <a:lvl7pPr marL="2321050" indent="0">
              <a:buNone/>
              <a:defRPr sz="1694"/>
            </a:lvl7pPr>
            <a:lvl8pPr marL="2707894" indent="0">
              <a:buNone/>
              <a:defRPr sz="1694"/>
            </a:lvl8pPr>
            <a:lvl9pPr marL="3094734" indent="0">
              <a:buNone/>
              <a:defRPr sz="1694"/>
            </a:lvl9pPr>
          </a:lstStyle>
          <a:p>
            <a:pPr lvl="0"/>
            <a:endParaRPr lang="ru-RU" noProof="0"/>
          </a:p>
        </p:txBody>
      </p:sp>
      <p:sp>
        <p:nvSpPr>
          <p:cNvPr id="4" name="Текст 3"/>
          <p:cNvSpPr>
            <a:spLocks noGrp="1"/>
          </p:cNvSpPr>
          <p:nvPr>
            <p:ph type="body" sz="half" idx="2"/>
          </p:nvPr>
        </p:nvSpPr>
        <p:spPr>
          <a:xfrm>
            <a:off x="2023792" y="5595949"/>
            <a:ext cx="6195060" cy="839144"/>
          </a:xfrm>
        </p:spPr>
        <p:txBody>
          <a:bodyPr/>
          <a:lstStyle>
            <a:lvl1pPr marL="0" indent="0">
              <a:buNone/>
              <a:defRPr sz="1186"/>
            </a:lvl1pPr>
            <a:lvl2pPr marL="386843" indent="0">
              <a:buNone/>
              <a:defRPr sz="1016"/>
            </a:lvl2pPr>
            <a:lvl3pPr marL="773684" indent="0">
              <a:buNone/>
              <a:defRPr sz="847"/>
            </a:lvl3pPr>
            <a:lvl4pPr marL="1160526" indent="0">
              <a:buNone/>
              <a:defRPr sz="762"/>
            </a:lvl4pPr>
            <a:lvl5pPr marL="1547368" indent="0">
              <a:buNone/>
              <a:defRPr sz="762"/>
            </a:lvl5pPr>
            <a:lvl6pPr marL="1934210" indent="0">
              <a:buNone/>
              <a:defRPr sz="762"/>
            </a:lvl6pPr>
            <a:lvl7pPr marL="2321050" indent="0">
              <a:buNone/>
              <a:defRPr sz="762"/>
            </a:lvl7pPr>
            <a:lvl8pPr marL="2707894" indent="0">
              <a:buNone/>
              <a:defRPr sz="762"/>
            </a:lvl8pPr>
            <a:lvl9pPr marL="3094734" indent="0">
              <a:buNone/>
              <a:defRPr sz="762"/>
            </a:lvl9pPr>
          </a:lstStyle>
          <a:p>
            <a:pPr lvl="0"/>
            <a:r>
              <a:rPr lang="ru-RU" smtClean="0"/>
              <a:t>Образец текста</a:t>
            </a:r>
          </a:p>
        </p:txBody>
      </p:sp>
      <p:sp>
        <p:nvSpPr>
          <p:cNvPr id="5" name="Дата 4"/>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ижний колонтитул 5"/>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7" name="Номер слайда 6"/>
          <p:cNvSpPr>
            <a:spLocks noGrp="1"/>
          </p:cNvSpPr>
          <p:nvPr>
            <p:ph type="sldNum" sz="quarter" idx="12"/>
          </p:nvPr>
        </p:nvSpPr>
        <p:spPr/>
        <p:txBody>
          <a:bodyPr/>
          <a:lstStyle>
            <a:lvl1pPr>
              <a:defRPr/>
            </a:lvl1pPr>
          </a:lstStyle>
          <a:p>
            <a:pPr>
              <a:defRPr/>
            </a:pPr>
            <a:fld id="{3A6FD15E-3132-4DC4-8489-EB787B96F074}" type="slidenum">
              <a:rPr lang="ru-RU" altLang="ru-RU"/>
              <a:pPr>
                <a:defRPr/>
              </a:pPr>
              <a:t>‹#›</a:t>
            </a:fld>
            <a:endParaRPr lang="ru-RU" altLang="ru-RU"/>
          </a:p>
        </p:txBody>
      </p:sp>
    </p:spTree>
    <p:extLst>
      <p:ext uri="{BB962C8B-B14F-4D97-AF65-F5344CB8AC3E}">
        <p14:creationId xmlns:p14="http://schemas.microsoft.com/office/powerpoint/2010/main" val="1701239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B8EC45D7-153B-400D-9BFC-F653B25E3574}" type="slidenum">
              <a:rPr lang="ru-RU" altLang="ru-RU"/>
              <a:pPr>
                <a:defRPr/>
              </a:pPr>
              <a:t>‹#›</a:t>
            </a:fld>
            <a:endParaRPr lang="ru-RU" altLang="ru-RU"/>
          </a:p>
        </p:txBody>
      </p:sp>
    </p:spTree>
    <p:extLst>
      <p:ext uri="{BB962C8B-B14F-4D97-AF65-F5344CB8AC3E}">
        <p14:creationId xmlns:p14="http://schemas.microsoft.com/office/powerpoint/2010/main" val="1282444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85697" y="286342"/>
            <a:ext cx="2323148" cy="610075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16255" y="286342"/>
            <a:ext cx="6797358" cy="610075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FA6F6B33-DF5C-43F9-98E6-2DA38D106FAD}" type="slidenum">
              <a:rPr lang="ru-RU" altLang="ru-RU"/>
              <a:pPr>
                <a:defRPr/>
              </a:pPr>
              <a:t>‹#›</a:t>
            </a:fld>
            <a:endParaRPr lang="ru-RU" altLang="ru-RU"/>
          </a:p>
        </p:txBody>
      </p:sp>
    </p:spTree>
    <p:extLst>
      <p:ext uri="{BB962C8B-B14F-4D97-AF65-F5344CB8AC3E}">
        <p14:creationId xmlns:p14="http://schemas.microsoft.com/office/powerpoint/2010/main" val="2824209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1_Титульный слайд">
    <p:spTree>
      <p:nvGrpSpPr>
        <p:cNvPr id="1" name=""/>
        <p:cNvGrpSpPr/>
        <p:nvPr/>
      </p:nvGrpSpPr>
      <p:grpSpPr>
        <a:xfrm>
          <a:off x="0" y="0"/>
          <a:ext cx="0" cy="0"/>
          <a:chOff x="0" y="0"/>
          <a:chExt cx="0" cy="0"/>
        </a:xfrm>
      </p:grpSpPr>
      <p:pic>
        <p:nvPicPr>
          <p:cNvPr id="3" name="Picture 2" descr="Z:\Projects\Текущие\Проектная\FNS_2012\_БРЭНДБУК\out\PPT\3_1_present_16.9-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56"/>
            <a:ext cx="10325100" cy="714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873901"/>
            <a:ext cx="763627" cy="180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a:spLocks noChangeArrowheads="1"/>
          </p:cNvSpPr>
          <p:nvPr userDrawn="1"/>
        </p:nvSpPr>
        <p:spPr bwMode="auto">
          <a:xfrm>
            <a:off x="2578586" y="2573706"/>
            <a:ext cx="4714861" cy="120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779" tIns="58889" rIns="117779" bIns="58889" anchor="ctr"/>
          <a:lstStyle>
            <a:lvl1pPr defTabSz="1390650">
              <a:defRPr>
                <a:solidFill>
                  <a:schemeClr val="tx1"/>
                </a:solidFill>
                <a:latin typeface="Calibri" panose="020F0502020204030204" pitchFamily="34" charset="0"/>
              </a:defRPr>
            </a:lvl1pPr>
            <a:lvl2pPr marL="742950" indent="-285750" defTabSz="1390650">
              <a:defRPr>
                <a:solidFill>
                  <a:schemeClr val="tx1"/>
                </a:solidFill>
                <a:latin typeface="Calibri" panose="020F0502020204030204" pitchFamily="34" charset="0"/>
              </a:defRPr>
            </a:lvl2pPr>
            <a:lvl3pPr marL="1143000" indent="-228600" defTabSz="1390650">
              <a:defRPr>
                <a:solidFill>
                  <a:schemeClr val="tx1"/>
                </a:solidFill>
                <a:latin typeface="Calibri" panose="020F0502020204030204" pitchFamily="34" charset="0"/>
              </a:defRPr>
            </a:lvl3pPr>
            <a:lvl4pPr marL="1600200" indent="-228600" defTabSz="1390650">
              <a:defRPr>
                <a:solidFill>
                  <a:schemeClr val="tx1"/>
                </a:solidFill>
                <a:latin typeface="Calibri" panose="020F0502020204030204" pitchFamily="34" charset="0"/>
              </a:defRPr>
            </a:lvl4pPr>
            <a:lvl5pPr marL="2057400" indent="-228600" defTabSz="1390650">
              <a:defRPr>
                <a:solidFill>
                  <a:schemeClr val="tx1"/>
                </a:solidFill>
                <a:latin typeface="Calibri" panose="020F0502020204030204" pitchFamily="34" charset="0"/>
              </a:defRPr>
            </a:lvl5pPr>
            <a:lvl6pPr marL="2514600" indent="-228600" defTabSz="1390650" fontAlgn="base">
              <a:spcBef>
                <a:spcPct val="0"/>
              </a:spcBef>
              <a:spcAft>
                <a:spcPct val="0"/>
              </a:spcAft>
              <a:defRPr>
                <a:solidFill>
                  <a:schemeClr val="tx1"/>
                </a:solidFill>
                <a:latin typeface="Calibri" panose="020F0502020204030204" pitchFamily="34" charset="0"/>
              </a:defRPr>
            </a:lvl6pPr>
            <a:lvl7pPr marL="2971800" indent="-228600" defTabSz="1390650" fontAlgn="base">
              <a:spcBef>
                <a:spcPct val="0"/>
              </a:spcBef>
              <a:spcAft>
                <a:spcPct val="0"/>
              </a:spcAft>
              <a:defRPr>
                <a:solidFill>
                  <a:schemeClr val="tx1"/>
                </a:solidFill>
                <a:latin typeface="Calibri" panose="020F0502020204030204" pitchFamily="34" charset="0"/>
              </a:defRPr>
            </a:lvl7pPr>
            <a:lvl8pPr marL="3429000" indent="-228600" defTabSz="1390650" fontAlgn="base">
              <a:spcBef>
                <a:spcPct val="0"/>
              </a:spcBef>
              <a:spcAft>
                <a:spcPct val="0"/>
              </a:spcAft>
              <a:defRPr>
                <a:solidFill>
                  <a:schemeClr val="tx1"/>
                </a:solidFill>
                <a:latin typeface="Calibri" panose="020F0502020204030204" pitchFamily="34" charset="0"/>
              </a:defRPr>
            </a:lvl8pPr>
            <a:lvl9pPr marL="3886200" indent="-228600" defTabSz="139065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lang="ru-RU" altLang="ru-RU" sz="2033" b="1" smtClean="0">
                <a:solidFill>
                  <a:srgbClr val="FFFFFF"/>
                </a:solidFill>
              </a:rPr>
              <a:t>ФЕДЕРАЛЬНАЯ НАЛОГОВАЯ </a:t>
            </a:r>
            <a:br>
              <a:rPr lang="ru-RU" altLang="ru-RU" sz="2033" b="1" smtClean="0">
                <a:solidFill>
                  <a:srgbClr val="FFFFFF"/>
                </a:solidFill>
              </a:rPr>
            </a:br>
            <a:r>
              <a:rPr lang="ru-RU" altLang="ru-RU" sz="2033" b="1" smtClean="0">
                <a:solidFill>
                  <a:srgbClr val="FFFFFF"/>
                </a:solidFill>
              </a:rPr>
              <a:t>СЛУЖБА</a:t>
            </a:r>
          </a:p>
        </p:txBody>
      </p:sp>
      <p:sp>
        <p:nvSpPr>
          <p:cNvPr id="10" name="Текст 9"/>
          <p:cNvSpPr>
            <a:spLocks noGrp="1"/>
          </p:cNvSpPr>
          <p:nvPr>
            <p:ph type="body" sz="quarter" idx="10"/>
          </p:nvPr>
        </p:nvSpPr>
        <p:spPr>
          <a:xfrm>
            <a:off x="519331" y="4125431"/>
            <a:ext cx="9272306" cy="1271129"/>
          </a:xfrm>
        </p:spPr>
        <p:txBody>
          <a:bodyPr anchor="ctr"/>
          <a:lstStyle>
            <a:lvl1pPr marL="0" indent="0" algn="ctr">
              <a:buNone/>
              <a:defRPr>
                <a:solidFill>
                  <a:schemeClr val="bg1"/>
                </a:solidFill>
              </a:defRPr>
            </a:lvl1pPr>
          </a:lstStyle>
          <a:p>
            <a:pPr lvl="0"/>
            <a:r>
              <a:rPr lang="ru-RU" smtClean="0"/>
              <a:t>Образец текста</a:t>
            </a:r>
          </a:p>
        </p:txBody>
      </p:sp>
    </p:spTree>
    <p:extLst>
      <p:ext uri="{BB962C8B-B14F-4D97-AF65-F5344CB8AC3E}">
        <p14:creationId xmlns:p14="http://schemas.microsoft.com/office/powerpoint/2010/main" val="2299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4383" y="2221173"/>
            <a:ext cx="8776335" cy="15326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48765" y="4051727"/>
            <a:ext cx="7227570" cy="1827248"/>
          </a:xfrm>
        </p:spPr>
        <p:txBody>
          <a:bodyPr/>
          <a:lstStyle>
            <a:lvl1pPr marL="0" indent="0" algn="ctr">
              <a:buNone/>
              <a:defRPr>
                <a:solidFill>
                  <a:schemeClr val="tx1">
                    <a:tint val="75000"/>
                  </a:schemeClr>
                </a:solidFill>
              </a:defRPr>
            </a:lvl1pPr>
            <a:lvl2pPr marL="386852" indent="0" algn="ctr">
              <a:buNone/>
              <a:defRPr>
                <a:solidFill>
                  <a:schemeClr val="tx1">
                    <a:tint val="75000"/>
                  </a:schemeClr>
                </a:solidFill>
              </a:defRPr>
            </a:lvl2pPr>
            <a:lvl3pPr marL="773702" indent="0" algn="ctr">
              <a:buNone/>
              <a:defRPr>
                <a:solidFill>
                  <a:schemeClr val="tx1">
                    <a:tint val="75000"/>
                  </a:schemeClr>
                </a:solidFill>
              </a:defRPr>
            </a:lvl3pPr>
            <a:lvl4pPr marL="1160554" indent="0" algn="ctr">
              <a:buNone/>
              <a:defRPr>
                <a:solidFill>
                  <a:schemeClr val="tx1">
                    <a:tint val="75000"/>
                  </a:schemeClr>
                </a:solidFill>
              </a:defRPr>
            </a:lvl4pPr>
            <a:lvl5pPr marL="1547407" indent="0" algn="ctr">
              <a:buNone/>
              <a:defRPr>
                <a:solidFill>
                  <a:schemeClr val="tx1">
                    <a:tint val="75000"/>
                  </a:schemeClr>
                </a:solidFill>
              </a:defRPr>
            </a:lvl5pPr>
            <a:lvl6pPr marL="1934257" indent="0" algn="ctr">
              <a:buNone/>
              <a:defRPr>
                <a:solidFill>
                  <a:schemeClr val="tx1">
                    <a:tint val="75000"/>
                  </a:schemeClr>
                </a:solidFill>
              </a:defRPr>
            </a:lvl6pPr>
            <a:lvl7pPr marL="2321108" indent="0" algn="ctr">
              <a:buNone/>
              <a:defRPr>
                <a:solidFill>
                  <a:schemeClr val="tx1">
                    <a:tint val="75000"/>
                  </a:schemeClr>
                </a:solidFill>
              </a:defRPr>
            </a:lvl7pPr>
            <a:lvl8pPr marL="2707962" indent="0" algn="ctr">
              <a:buNone/>
              <a:defRPr>
                <a:solidFill>
                  <a:schemeClr val="tx1">
                    <a:tint val="75000"/>
                  </a:schemeClr>
                </a:solidFill>
              </a:defRPr>
            </a:lvl8pPr>
            <a:lvl9pPr marL="309481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8C547AB2-916E-4871-86E4-EB94C8F63317}" type="slidenum">
              <a:rPr lang="ru-RU" altLang="ru-RU"/>
              <a:pPr>
                <a:defRPr/>
              </a:pPr>
              <a:t>‹#›</a:t>
            </a:fld>
            <a:endParaRPr lang="ru-RU" altLang="ru-RU"/>
          </a:p>
        </p:txBody>
      </p:sp>
    </p:spTree>
    <p:extLst>
      <p:ext uri="{BB962C8B-B14F-4D97-AF65-F5344CB8AC3E}">
        <p14:creationId xmlns:p14="http://schemas.microsoft.com/office/powerpoint/2010/main" val="2923648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Прямоугольник 3"/>
          <p:cNvSpPr/>
          <p:nvPr userDrawn="1"/>
        </p:nvSpPr>
        <p:spPr>
          <a:xfrm>
            <a:off x="9732214" y="5157341"/>
            <a:ext cx="489367" cy="13158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37">
              <a:defRPr/>
            </a:pPr>
            <a:endParaRPr lang="ru-RU" sz="2033" dirty="0">
              <a:solidFill>
                <a:prstClr val="white"/>
              </a:solidFill>
            </a:endParaRPr>
          </a:p>
        </p:txBody>
      </p:sp>
      <p:sp>
        <p:nvSpPr>
          <p:cNvPr id="5" name="Прямоугольник 4"/>
          <p:cNvSpPr/>
          <p:nvPr userDrawn="1"/>
        </p:nvSpPr>
        <p:spPr>
          <a:xfrm>
            <a:off x="9732214" y="6493020"/>
            <a:ext cx="489367"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37">
              <a:defRPr/>
            </a:pPr>
            <a:endParaRPr lang="ru-RU" sz="2033" dirty="0">
              <a:solidFill>
                <a:prstClr val="white"/>
              </a:solidFill>
            </a:endParaRPr>
          </a:p>
        </p:txBody>
      </p:sp>
      <p:sp>
        <p:nvSpPr>
          <p:cNvPr id="6" name="Прямоугольник 5"/>
          <p:cNvSpPr/>
          <p:nvPr userDrawn="1"/>
        </p:nvSpPr>
        <p:spPr>
          <a:xfrm>
            <a:off x="0" y="0"/>
            <a:ext cx="326693"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37">
              <a:defRPr/>
            </a:pPr>
            <a:endParaRPr lang="ru-RU" sz="2033">
              <a:solidFill>
                <a:prstClr val="white"/>
              </a:solidFill>
            </a:endParaRPr>
          </a:p>
        </p:txBody>
      </p:sp>
      <p:sp>
        <p:nvSpPr>
          <p:cNvPr id="2" name="Заголовок 1"/>
          <p:cNvSpPr>
            <a:spLocks noGrp="1"/>
          </p:cNvSpPr>
          <p:nvPr>
            <p:ph type="title"/>
          </p:nvPr>
        </p:nvSpPr>
        <p:spPr>
          <a:xfrm>
            <a:off x="647112" y="115566"/>
            <a:ext cx="8133959" cy="951487"/>
          </a:xfrm>
        </p:spPr>
        <p:txBody>
          <a:bodyPr/>
          <a:lstStyle>
            <a:lvl1pPr>
              <a:defRPr>
                <a:solidFill>
                  <a:srgbClr val="104E72"/>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647112" y="1422026"/>
            <a:ext cx="9577605" cy="5024005"/>
          </a:xfrm>
        </p:spPr>
        <p:txBody>
          <a:bodyPr lIns="0" tIns="0" rIns="0" bIns="0"/>
          <a:lstStyle>
            <a:lvl1pPr marL="149100" indent="-149100">
              <a:buClr>
                <a:srgbClr val="C00000"/>
              </a:buClr>
              <a:buFont typeface="Arial" pitchFamily="34" charset="0"/>
              <a:buChar char="•"/>
              <a:defRPr sz="2371" b="1">
                <a:solidFill>
                  <a:srgbClr val="104E72"/>
                </a:solidFill>
                <a:latin typeface="Arial" pitchFamily="34" charset="0"/>
                <a:cs typeface="Arial" pitchFamily="34" charset="0"/>
              </a:defRPr>
            </a:lvl1pPr>
            <a:lvl2pPr marL="304913" indent="-155815">
              <a:buClr>
                <a:srgbClr val="2685C5"/>
              </a:buClr>
              <a:buFont typeface="Arial" pitchFamily="34" charset="0"/>
              <a:buChar char="•"/>
              <a:defRPr>
                <a:solidFill>
                  <a:srgbClr val="104E72"/>
                </a:solidFill>
                <a:latin typeface="Arial" pitchFamily="34" charset="0"/>
                <a:cs typeface="Arial" pitchFamily="34" charset="0"/>
              </a:defRPr>
            </a:lvl2pPr>
            <a:lvl3pPr marL="454014" indent="-149100">
              <a:buClr>
                <a:srgbClr val="C00000"/>
              </a:buClr>
              <a:buFont typeface="Arial" pitchFamily="34" charset="0"/>
              <a:buChar char="•"/>
              <a:defRPr>
                <a:solidFill>
                  <a:srgbClr val="104E72"/>
                </a:solidFill>
                <a:latin typeface="Arial" pitchFamily="34" charset="0"/>
                <a:cs typeface="Arial" pitchFamily="34" charset="0"/>
              </a:defRPr>
            </a:lvl3pPr>
            <a:lvl4pPr marL="609830" indent="-155815">
              <a:buClr>
                <a:srgbClr val="2685C5"/>
              </a:buClr>
              <a:buFont typeface="Arial" pitchFamily="34" charset="0"/>
              <a:buChar char="•"/>
              <a:defRPr>
                <a:solidFill>
                  <a:srgbClr val="104E72"/>
                </a:solidFill>
                <a:latin typeface="Arial" pitchFamily="34" charset="0"/>
                <a:cs typeface="Arial" pitchFamily="34" charset="0"/>
              </a:defRPr>
            </a:lvl4pPr>
            <a:lvl5pPr marL="758927" indent="-149100">
              <a:buClr>
                <a:srgbClr val="C00000"/>
              </a:buClr>
              <a:buFont typeface="Arial" pitchFamily="34" charset="0"/>
              <a:buChar char="•"/>
              <a:defRPr>
                <a:solidFill>
                  <a:srgbClr val="104E72"/>
                </a:solidFill>
                <a:latin typeface="Arial" pitchFamily="34" charset="0"/>
                <a:cs typeface="Arial"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Номер слайда 5"/>
          <p:cNvSpPr>
            <a:spLocks noGrp="1"/>
          </p:cNvSpPr>
          <p:nvPr>
            <p:ph type="sldNum" sz="quarter" idx="10"/>
          </p:nvPr>
        </p:nvSpPr>
        <p:spPr>
          <a:xfrm>
            <a:off x="9712047" y="6507915"/>
            <a:ext cx="533733" cy="380677"/>
          </a:xfrm>
        </p:spPr>
        <p:txBody>
          <a:bodyPr lIns="0" rIns="0"/>
          <a:lstStyle>
            <a:lvl1pPr algn="ctr">
              <a:defRPr sz="2710" b="1">
                <a:solidFill>
                  <a:srgbClr val="FFFFFF"/>
                </a:solidFill>
                <a:latin typeface="Arial" panose="020B0604020202020204" pitchFamily="34" charset="0"/>
                <a:cs typeface="Arial" panose="020B0604020202020204" pitchFamily="34" charset="0"/>
              </a:defRPr>
            </a:lvl1pPr>
          </a:lstStyle>
          <a:p>
            <a:pPr>
              <a:defRPr/>
            </a:pPr>
            <a:fld id="{9FFBF7B0-9092-44D9-ABE0-0C51D321D4E5}" type="slidenum">
              <a:rPr lang="ru-RU" altLang="ru-RU"/>
              <a:pPr>
                <a:defRPr/>
              </a:pPr>
              <a:t>‹#›</a:t>
            </a:fld>
            <a:endParaRPr lang="ru-RU" altLang="ru-RU"/>
          </a:p>
        </p:txBody>
      </p:sp>
    </p:spTree>
    <p:extLst>
      <p:ext uri="{BB962C8B-B14F-4D97-AF65-F5344CB8AC3E}">
        <p14:creationId xmlns:p14="http://schemas.microsoft.com/office/powerpoint/2010/main" val="1280837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612" y="4594607"/>
            <a:ext cx="8776335" cy="1420089"/>
          </a:xfrm>
        </p:spPr>
        <p:txBody>
          <a:bodyPr anchor="t"/>
          <a:lstStyle>
            <a:lvl1pPr algn="l">
              <a:defRPr sz="3388" b="1" cap="all"/>
            </a:lvl1pPr>
          </a:lstStyle>
          <a:p>
            <a:r>
              <a:rPr lang="ru-RU" smtClean="0"/>
              <a:t>Образец заголовка</a:t>
            </a:r>
            <a:endParaRPr lang="ru-RU"/>
          </a:p>
        </p:txBody>
      </p:sp>
      <p:sp>
        <p:nvSpPr>
          <p:cNvPr id="3" name="Текст 2"/>
          <p:cNvSpPr>
            <a:spLocks noGrp="1"/>
          </p:cNvSpPr>
          <p:nvPr>
            <p:ph type="body" idx="1"/>
          </p:nvPr>
        </p:nvSpPr>
        <p:spPr>
          <a:xfrm>
            <a:off x="815612" y="3030518"/>
            <a:ext cx="8776335" cy="1564084"/>
          </a:xfrm>
        </p:spPr>
        <p:txBody>
          <a:bodyPr anchor="b"/>
          <a:lstStyle>
            <a:lvl1pPr marL="0" indent="0">
              <a:buNone/>
              <a:defRPr sz="1694">
                <a:solidFill>
                  <a:schemeClr val="tx1">
                    <a:tint val="75000"/>
                  </a:schemeClr>
                </a:solidFill>
              </a:defRPr>
            </a:lvl1pPr>
            <a:lvl2pPr marL="386852" indent="0">
              <a:buNone/>
              <a:defRPr sz="1524">
                <a:solidFill>
                  <a:schemeClr val="tx1">
                    <a:tint val="75000"/>
                  </a:schemeClr>
                </a:solidFill>
              </a:defRPr>
            </a:lvl2pPr>
            <a:lvl3pPr marL="773702" indent="0">
              <a:buNone/>
              <a:defRPr sz="1355">
                <a:solidFill>
                  <a:schemeClr val="tx1">
                    <a:tint val="75000"/>
                  </a:schemeClr>
                </a:solidFill>
              </a:defRPr>
            </a:lvl3pPr>
            <a:lvl4pPr marL="1160554" indent="0">
              <a:buNone/>
              <a:defRPr sz="1186">
                <a:solidFill>
                  <a:schemeClr val="tx1">
                    <a:tint val="75000"/>
                  </a:schemeClr>
                </a:solidFill>
              </a:defRPr>
            </a:lvl4pPr>
            <a:lvl5pPr marL="1547407" indent="0">
              <a:buNone/>
              <a:defRPr sz="1186">
                <a:solidFill>
                  <a:schemeClr val="tx1">
                    <a:tint val="75000"/>
                  </a:schemeClr>
                </a:solidFill>
              </a:defRPr>
            </a:lvl5pPr>
            <a:lvl6pPr marL="1934257" indent="0">
              <a:buNone/>
              <a:defRPr sz="1186">
                <a:solidFill>
                  <a:schemeClr val="tx1">
                    <a:tint val="75000"/>
                  </a:schemeClr>
                </a:solidFill>
              </a:defRPr>
            </a:lvl6pPr>
            <a:lvl7pPr marL="2321108" indent="0">
              <a:buNone/>
              <a:defRPr sz="1186">
                <a:solidFill>
                  <a:schemeClr val="tx1">
                    <a:tint val="75000"/>
                  </a:schemeClr>
                </a:solidFill>
              </a:defRPr>
            </a:lvl7pPr>
            <a:lvl8pPr marL="2707962" indent="0">
              <a:buNone/>
              <a:defRPr sz="1186">
                <a:solidFill>
                  <a:schemeClr val="tx1">
                    <a:tint val="75000"/>
                  </a:schemeClr>
                </a:solidFill>
              </a:defRPr>
            </a:lvl8pPr>
            <a:lvl9pPr marL="3094811" indent="0">
              <a:buNone/>
              <a:defRPr sz="1186">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D49CC5D8-AD74-47A1-98D7-85562BDAA211}" type="slidenum">
              <a:rPr lang="ru-RU" altLang="ru-RU"/>
              <a:pPr>
                <a:defRPr/>
              </a:pPr>
              <a:t>‹#›</a:t>
            </a:fld>
            <a:endParaRPr lang="ru-RU" altLang="ru-RU"/>
          </a:p>
        </p:txBody>
      </p:sp>
    </p:spTree>
    <p:extLst>
      <p:ext uri="{BB962C8B-B14F-4D97-AF65-F5344CB8AC3E}">
        <p14:creationId xmlns:p14="http://schemas.microsoft.com/office/powerpoint/2010/main" val="1752593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16255" y="1668358"/>
            <a:ext cx="4560253"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48592" y="1668358"/>
            <a:ext cx="4560253"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ижний колонтитул 5"/>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7" name="Номер слайда 6"/>
          <p:cNvSpPr>
            <a:spLocks noGrp="1"/>
          </p:cNvSpPr>
          <p:nvPr>
            <p:ph type="sldNum" sz="quarter" idx="12"/>
          </p:nvPr>
        </p:nvSpPr>
        <p:spPr/>
        <p:txBody>
          <a:bodyPr/>
          <a:lstStyle>
            <a:lvl1pPr>
              <a:defRPr/>
            </a:lvl1pPr>
          </a:lstStyle>
          <a:p>
            <a:pPr>
              <a:defRPr/>
            </a:pPr>
            <a:fld id="{4673F320-416C-467B-B61F-BF9202FFDCA0}" type="slidenum">
              <a:rPr lang="ru-RU" altLang="ru-RU"/>
              <a:pPr>
                <a:defRPr/>
              </a:pPr>
              <a:t>‹#›</a:t>
            </a:fld>
            <a:endParaRPr lang="ru-RU" altLang="ru-RU"/>
          </a:p>
        </p:txBody>
      </p:sp>
    </p:spTree>
    <p:extLst>
      <p:ext uri="{BB962C8B-B14F-4D97-AF65-F5344CB8AC3E}">
        <p14:creationId xmlns:p14="http://schemas.microsoft.com/office/powerpoint/2010/main" val="3803554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16256" y="1600498"/>
            <a:ext cx="4562045" cy="667012"/>
          </a:xfrm>
        </p:spPr>
        <p:txBody>
          <a:bodyPr anchor="b"/>
          <a:lstStyle>
            <a:lvl1pPr marL="0" indent="0">
              <a:buNone/>
              <a:defRPr sz="2033" b="1"/>
            </a:lvl1pPr>
            <a:lvl2pPr marL="386852" indent="0">
              <a:buNone/>
              <a:defRPr sz="1694" b="1"/>
            </a:lvl2pPr>
            <a:lvl3pPr marL="773702" indent="0">
              <a:buNone/>
              <a:defRPr sz="1524" b="1"/>
            </a:lvl3pPr>
            <a:lvl4pPr marL="1160554" indent="0">
              <a:buNone/>
              <a:defRPr sz="1355" b="1"/>
            </a:lvl4pPr>
            <a:lvl5pPr marL="1547407" indent="0">
              <a:buNone/>
              <a:defRPr sz="1355" b="1"/>
            </a:lvl5pPr>
            <a:lvl6pPr marL="1934257" indent="0">
              <a:buNone/>
              <a:defRPr sz="1355" b="1"/>
            </a:lvl6pPr>
            <a:lvl7pPr marL="2321108" indent="0">
              <a:buNone/>
              <a:defRPr sz="1355" b="1"/>
            </a:lvl7pPr>
            <a:lvl8pPr marL="2707962" indent="0">
              <a:buNone/>
              <a:defRPr sz="1355" b="1"/>
            </a:lvl8pPr>
            <a:lvl9pPr marL="3094811" indent="0">
              <a:buNone/>
              <a:defRPr sz="1355" b="1"/>
            </a:lvl9pPr>
          </a:lstStyle>
          <a:p>
            <a:pPr lvl="0"/>
            <a:r>
              <a:rPr lang="ru-RU" smtClean="0"/>
              <a:t>Образец текста</a:t>
            </a:r>
          </a:p>
        </p:txBody>
      </p:sp>
      <p:sp>
        <p:nvSpPr>
          <p:cNvPr id="4" name="Объект 3"/>
          <p:cNvSpPr>
            <a:spLocks noGrp="1"/>
          </p:cNvSpPr>
          <p:nvPr>
            <p:ph sz="half" idx="2"/>
          </p:nvPr>
        </p:nvSpPr>
        <p:spPr>
          <a:xfrm>
            <a:off x="516256" y="2267508"/>
            <a:ext cx="4562045"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245016" y="1600498"/>
            <a:ext cx="4563837" cy="667012"/>
          </a:xfrm>
        </p:spPr>
        <p:txBody>
          <a:bodyPr anchor="b"/>
          <a:lstStyle>
            <a:lvl1pPr marL="0" indent="0">
              <a:buNone/>
              <a:defRPr sz="2033" b="1"/>
            </a:lvl1pPr>
            <a:lvl2pPr marL="386852" indent="0">
              <a:buNone/>
              <a:defRPr sz="1694" b="1"/>
            </a:lvl2pPr>
            <a:lvl3pPr marL="773702" indent="0">
              <a:buNone/>
              <a:defRPr sz="1524" b="1"/>
            </a:lvl3pPr>
            <a:lvl4pPr marL="1160554" indent="0">
              <a:buNone/>
              <a:defRPr sz="1355" b="1"/>
            </a:lvl4pPr>
            <a:lvl5pPr marL="1547407" indent="0">
              <a:buNone/>
              <a:defRPr sz="1355" b="1"/>
            </a:lvl5pPr>
            <a:lvl6pPr marL="1934257" indent="0">
              <a:buNone/>
              <a:defRPr sz="1355" b="1"/>
            </a:lvl6pPr>
            <a:lvl7pPr marL="2321108" indent="0">
              <a:buNone/>
              <a:defRPr sz="1355" b="1"/>
            </a:lvl7pPr>
            <a:lvl8pPr marL="2707962" indent="0">
              <a:buNone/>
              <a:defRPr sz="1355" b="1"/>
            </a:lvl8pPr>
            <a:lvl9pPr marL="3094811" indent="0">
              <a:buNone/>
              <a:defRPr sz="1355" b="1"/>
            </a:lvl9pPr>
          </a:lstStyle>
          <a:p>
            <a:pPr lvl="0"/>
            <a:r>
              <a:rPr lang="ru-RU" smtClean="0"/>
              <a:t>Образец текста</a:t>
            </a:r>
          </a:p>
        </p:txBody>
      </p:sp>
      <p:sp>
        <p:nvSpPr>
          <p:cNvPr id="6" name="Объект 5"/>
          <p:cNvSpPr>
            <a:spLocks noGrp="1"/>
          </p:cNvSpPr>
          <p:nvPr>
            <p:ph sz="quarter" idx="4"/>
          </p:nvPr>
        </p:nvSpPr>
        <p:spPr>
          <a:xfrm>
            <a:off x="5245016" y="2267508"/>
            <a:ext cx="4563837"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8" name="Нижний колонтитул 7"/>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9" name="Номер слайда 8"/>
          <p:cNvSpPr>
            <a:spLocks noGrp="1"/>
          </p:cNvSpPr>
          <p:nvPr>
            <p:ph type="sldNum" sz="quarter" idx="12"/>
          </p:nvPr>
        </p:nvSpPr>
        <p:spPr/>
        <p:txBody>
          <a:bodyPr/>
          <a:lstStyle>
            <a:lvl1pPr>
              <a:defRPr/>
            </a:lvl1pPr>
          </a:lstStyle>
          <a:p>
            <a:pPr>
              <a:defRPr/>
            </a:pPr>
            <a:fld id="{5D78A0EC-99EA-43FD-82B3-E6F128D63552}" type="slidenum">
              <a:rPr lang="ru-RU" altLang="ru-RU"/>
              <a:pPr>
                <a:defRPr/>
              </a:pPr>
              <a:t>‹#›</a:t>
            </a:fld>
            <a:endParaRPr lang="ru-RU" altLang="ru-RU"/>
          </a:p>
        </p:txBody>
      </p:sp>
    </p:spTree>
    <p:extLst>
      <p:ext uri="{BB962C8B-B14F-4D97-AF65-F5344CB8AC3E}">
        <p14:creationId xmlns:p14="http://schemas.microsoft.com/office/powerpoint/2010/main" val="3474637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612" y="4594608"/>
            <a:ext cx="8776335" cy="1420089"/>
          </a:xfrm>
        </p:spPr>
        <p:txBody>
          <a:bodyPr anchor="t"/>
          <a:lstStyle>
            <a:lvl1pPr algn="l">
              <a:defRPr sz="4170" b="1" cap="all"/>
            </a:lvl1pPr>
          </a:lstStyle>
          <a:p>
            <a:r>
              <a:rPr lang="ru-RU" smtClean="0"/>
              <a:t>Образец заголовка</a:t>
            </a:r>
            <a:endParaRPr lang="ru-RU"/>
          </a:p>
        </p:txBody>
      </p:sp>
      <p:sp>
        <p:nvSpPr>
          <p:cNvPr id="3" name="Текст 2"/>
          <p:cNvSpPr>
            <a:spLocks noGrp="1"/>
          </p:cNvSpPr>
          <p:nvPr>
            <p:ph type="body" idx="1"/>
          </p:nvPr>
        </p:nvSpPr>
        <p:spPr>
          <a:xfrm>
            <a:off x="815612" y="3030518"/>
            <a:ext cx="8776335" cy="1564084"/>
          </a:xfrm>
        </p:spPr>
        <p:txBody>
          <a:bodyPr anchor="b"/>
          <a:lstStyle>
            <a:lvl1pPr marL="0" indent="0">
              <a:buNone/>
              <a:defRPr sz="2085">
                <a:solidFill>
                  <a:schemeClr val="tx1">
                    <a:tint val="75000"/>
                  </a:schemeClr>
                </a:solidFill>
              </a:defRPr>
            </a:lvl1pPr>
            <a:lvl2pPr marL="476245" indent="0">
              <a:buNone/>
              <a:defRPr sz="1877">
                <a:solidFill>
                  <a:schemeClr val="tx1">
                    <a:tint val="75000"/>
                  </a:schemeClr>
                </a:solidFill>
              </a:defRPr>
            </a:lvl2pPr>
            <a:lvl3pPr marL="952488" indent="0">
              <a:buNone/>
              <a:defRPr sz="1668">
                <a:solidFill>
                  <a:schemeClr val="tx1">
                    <a:tint val="75000"/>
                  </a:schemeClr>
                </a:solidFill>
              </a:defRPr>
            </a:lvl3pPr>
            <a:lvl4pPr marL="1428733" indent="0">
              <a:buNone/>
              <a:defRPr sz="1460">
                <a:solidFill>
                  <a:schemeClr val="tx1">
                    <a:tint val="75000"/>
                  </a:schemeClr>
                </a:solidFill>
              </a:defRPr>
            </a:lvl4pPr>
            <a:lvl5pPr marL="1904978" indent="0">
              <a:buNone/>
              <a:defRPr sz="1460">
                <a:solidFill>
                  <a:schemeClr val="tx1">
                    <a:tint val="75000"/>
                  </a:schemeClr>
                </a:solidFill>
              </a:defRPr>
            </a:lvl5pPr>
            <a:lvl6pPr marL="2381221" indent="0">
              <a:buNone/>
              <a:defRPr sz="1460">
                <a:solidFill>
                  <a:schemeClr val="tx1">
                    <a:tint val="75000"/>
                  </a:schemeClr>
                </a:solidFill>
              </a:defRPr>
            </a:lvl6pPr>
            <a:lvl7pPr marL="2857465" indent="0">
              <a:buNone/>
              <a:defRPr sz="1460">
                <a:solidFill>
                  <a:schemeClr val="tx1">
                    <a:tint val="75000"/>
                  </a:schemeClr>
                </a:solidFill>
              </a:defRPr>
            </a:lvl7pPr>
            <a:lvl8pPr marL="3333712" indent="0">
              <a:buNone/>
              <a:defRPr sz="1460">
                <a:solidFill>
                  <a:schemeClr val="tx1">
                    <a:tint val="75000"/>
                  </a:schemeClr>
                </a:solidFill>
              </a:defRPr>
            </a:lvl8pPr>
            <a:lvl9pPr marL="3809954" indent="0">
              <a:buNone/>
              <a:defRPr sz="146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5" name="Нижний колонтитул 4"/>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697F8021-ED8C-4BDF-B535-680A6D8767B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75629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4" name="Нижний колонтитул 3"/>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омер слайда 4"/>
          <p:cNvSpPr>
            <a:spLocks noGrp="1"/>
          </p:cNvSpPr>
          <p:nvPr>
            <p:ph type="sldNum" sz="quarter" idx="12"/>
          </p:nvPr>
        </p:nvSpPr>
        <p:spPr/>
        <p:txBody>
          <a:bodyPr/>
          <a:lstStyle>
            <a:lvl1pPr>
              <a:defRPr/>
            </a:lvl1pPr>
          </a:lstStyle>
          <a:p>
            <a:pPr>
              <a:defRPr/>
            </a:pPr>
            <a:fld id="{0CAC99FA-66EF-4E6B-9B59-875313EBC156}" type="slidenum">
              <a:rPr lang="ru-RU" altLang="ru-RU"/>
              <a:pPr>
                <a:defRPr/>
              </a:pPr>
              <a:t>‹#›</a:t>
            </a:fld>
            <a:endParaRPr lang="ru-RU" altLang="ru-RU"/>
          </a:p>
        </p:txBody>
      </p:sp>
    </p:spTree>
    <p:extLst>
      <p:ext uri="{BB962C8B-B14F-4D97-AF65-F5344CB8AC3E}">
        <p14:creationId xmlns:p14="http://schemas.microsoft.com/office/powerpoint/2010/main" val="2932856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3" name="Нижний колонтитул 2"/>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4" name="Номер слайда 3"/>
          <p:cNvSpPr>
            <a:spLocks noGrp="1"/>
          </p:cNvSpPr>
          <p:nvPr>
            <p:ph type="sldNum" sz="quarter" idx="12"/>
          </p:nvPr>
        </p:nvSpPr>
        <p:spPr/>
        <p:txBody>
          <a:bodyPr/>
          <a:lstStyle>
            <a:lvl1pPr>
              <a:defRPr/>
            </a:lvl1pPr>
          </a:lstStyle>
          <a:p>
            <a:pPr>
              <a:defRPr/>
            </a:pPr>
            <a:fld id="{E70FADF9-50A2-47B7-BC6E-DF0495014376}" type="slidenum">
              <a:rPr lang="ru-RU" altLang="ru-RU"/>
              <a:pPr>
                <a:defRPr/>
              </a:pPr>
              <a:t>‹#›</a:t>
            </a:fld>
            <a:endParaRPr lang="ru-RU" altLang="ru-RU"/>
          </a:p>
        </p:txBody>
      </p:sp>
    </p:spTree>
    <p:extLst>
      <p:ext uri="{BB962C8B-B14F-4D97-AF65-F5344CB8AC3E}">
        <p14:creationId xmlns:p14="http://schemas.microsoft.com/office/powerpoint/2010/main" val="3978315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6263" y="284679"/>
            <a:ext cx="3396887" cy="1211546"/>
          </a:xfrm>
        </p:spPr>
        <p:txBody>
          <a:bodyPr anchor="b"/>
          <a:lstStyle>
            <a:lvl1pPr algn="l">
              <a:defRPr sz="1694" b="1"/>
            </a:lvl1pPr>
          </a:lstStyle>
          <a:p>
            <a:r>
              <a:rPr lang="ru-RU" smtClean="0"/>
              <a:t>Образец заголовка</a:t>
            </a:r>
            <a:endParaRPr lang="ru-RU"/>
          </a:p>
        </p:txBody>
      </p:sp>
      <p:sp>
        <p:nvSpPr>
          <p:cNvPr id="3" name="Объект 2"/>
          <p:cNvSpPr>
            <a:spLocks noGrp="1"/>
          </p:cNvSpPr>
          <p:nvPr>
            <p:ph idx="1"/>
          </p:nvPr>
        </p:nvSpPr>
        <p:spPr>
          <a:xfrm>
            <a:off x="4036827" y="284683"/>
            <a:ext cx="5772018" cy="6102412"/>
          </a:xfrm>
        </p:spPr>
        <p:txBody>
          <a:bodyPr/>
          <a:lstStyle>
            <a:lvl1pPr>
              <a:defRPr sz="2710"/>
            </a:lvl1pPr>
            <a:lvl2pPr>
              <a:defRPr sz="2371"/>
            </a:lvl2pPr>
            <a:lvl3pPr>
              <a:defRPr sz="2033"/>
            </a:lvl3pPr>
            <a:lvl4pPr>
              <a:defRPr sz="1694"/>
            </a:lvl4pPr>
            <a:lvl5pPr>
              <a:defRPr sz="1694"/>
            </a:lvl5pPr>
            <a:lvl6pPr>
              <a:defRPr sz="1694"/>
            </a:lvl6pPr>
            <a:lvl7pPr>
              <a:defRPr sz="1694"/>
            </a:lvl7pPr>
            <a:lvl8pPr>
              <a:defRPr sz="1694"/>
            </a:lvl8pPr>
            <a:lvl9pPr>
              <a:defRPr sz="169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16263" y="1496227"/>
            <a:ext cx="3396887" cy="4890868"/>
          </a:xfrm>
        </p:spPr>
        <p:txBody>
          <a:bodyPr/>
          <a:lstStyle>
            <a:lvl1pPr marL="0" indent="0">
              <a:buNone/>
              <a:defRPr sz="1186"/>
            </a:lvl1pPr>
            <a:lvl2pPr marL="386852" indent="0">
              <a:buNone/>
              <a:defRPr sz="1016"/>
            </a:lvl2pPr>
            <a:lvl3pPr marL="773702" indent="0">
              <a:buNone/>
              <a:defRPr sz="847"/>
            </a:lvl3pPr>
            <a:lvl4pPr marL="1160554" indent="0">
              <a:buNone/>
              <a:defRPr sz="762"/>
            </a:lvl4pPr>
            <a:lvl5pPr marL="1547407" indent="0">
              <a:buNone/>
              <a:defRPr sz="762"/>
            </a:lvl5pPr>
            <a:lvl6pPr marL="1934257" indent="0">
              <a:buNone/>
              <a:defRPr sz="762"/>
            </a:lvl6pPr>
            <a:lvl7pPr marL="2321108" indent="0">
              <a:buNone/>
              <a:defRPr sz="762"/>
            </a:lvl7pPr>
            <a:lvl8pPr marL="2707962" indent="0">
              <a:buNone/>
              <a:defRPr sz="762"/>
            </a:lvl8pPr>
            <a:lvl9pPr marL="3094811" indent="0">
              <a:buNone/>
              <a:defRPr sz="762"/>
            </a:lvl9pPr>
          </a:lstStyle>
          <a:p>
            <a:pPr lvl="0"/>
            <a:r>
              <a:rPr lang="ru-RU" smtClean="0"/>
              <a:t>Образец текста</a:t>
            </a:r>
          </a:p>
        </p:txBody>
      </p:sp>
      <p:sp>
        <p:nvSpPr>
          <p:cNvPr id="5" name="Дата 4"/>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ижний колонтитул 5"/>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7" name="Номер слайда 6"/>
          <p:cNvSpPr>
            <a:spLocks noGrp="1"/>
          </p:cNvSpPr>
          <p:nvPr>
            <p:ph type="sldNum" sz="quarter" idx="12"/>
          </p:nvPr>
        </p:nvSpPr>
        <p:spPr/>
        <p:txBody>
          <a:bodyPr/>
          <a:lstStyle>
            <a:lvl1pPr>
              <a:defRPr/>
            </a:lvl1pPr>
          </a:lstStyle>
          <a:p>
            <a:pPr>
              <a:defRPr/>
            </a:pPr>
            <a:fld id="{E6255CE6-844F-4B33-A9EF-6154A51A16D6}" type="slidenum">
              <a:rPr lang="ru-RU" altLang="ru-RU"/>
              <a:pPr>
                <a:defRPr/>
              </a:pPr>
              <a:t>‹#›</a:t>
            </a:fld>
            <a:endParaRPr lang="ru-RU" altLang="ru-RU"/>
          </a:p>
        </p:txBody>
      </p:sp>
    </p:spTree>
    <p:extLst>
      <p:ext uri="{BB962C8B-B14F-4D97-AF65-F5344CB8AC3E}">
        <p14:creationId xmlns:p14="http://schemas.microsoft.com/office/powerpoint/2010/main" val="506964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3792" y="5005070"/>
            <a:ext cx="6195060" cy="590878"/>
          </a:xfrm>
        </p:spPr>
        <p:txBody>
          <a:bodyPr anchor="b"/>
          <a:lstStyle>
            <a:lvl1pPr algn="l">
              <a:defRPr sz="1694" b="1"/>
            </a:lvl1pPr>
          </a:lstStyle>
          <a:p>
            <a:r>
              <a:rPr lang="ru-RU" smtClean="0"/>
              <a:t>Образец заголовка</a:t>
            </a:r>
            <a:endParaRPr lang="ru-RU"/>
          </a:p>
        </p:txBody>
      </p:sp>
      <p:sp>
        <p:nvSpPr>
          <p:cNvPr id="3" name="Рисунок 2"/>
          <p:cNvSpPr>
            <a:spLocks noGrp="1"/>
          </p:cNvSpPr>
          <p:nvPr>
            <p:ph type="pic" idx="1"/>
          </p:nvPr>
        </p:nvSpPr>
        <p:spPr>
          <a:xfrm>
            <a:off x="2023792" y="638875"/>
            <a:ext cx="6195060" cy="4290060"/>
          </a:xfrm>
        </p:spPr>
        <p:txBody>
          <a:bodyPr rtlCol="0">
            <a:normAutofit/>
          </a:bodyPr>
          <a:lstStyle>
            <a:lvl1pPr marL="0" indent="0">
              <a:buNone/>
              <a:defRPr sz="2710"/>
            </a:lvl1pPr>
            <a:lvl2pPr marL="386852" indent="0">
              <a:buNone/>
              <a:defRPr sz="2371"/>
            </a:lvl2pPr>
            <a:lvl3pPr marL="773702" indent="0">
              <a:buNone/>
              <a:defRPr sz="2033"/>
            </a:lvl3pPr>
            <a:lvl4pPr marL="1160554" indent="0">
              <a:buNone/>
              <a:defRPr sz="1694"/>
            </a:lvl4pPr>
            <a:lvl5pPr marL="1547407" indent="0">
              <a:buNone/>
              <a:defRPr sz="1694"/>
            </a:lvl5pPr>
            <a:lvl6pPr marL="1934257" indent="0">
              <a:buNone/>
              <a:defRPr sz="1694"/>
            </a:lvl6pPr>
            <a:lvl7pPr marL="2321108" indent="0">
              <a:buNone/>
              <a:defRPr sz="1694"/>
            </a:lvl7pPr>
            <a:lvl8pPr marL="2707962" indent="0">
              <a:buNone/>
              <a:defRPr sz="1694"/>
            </a:lvl8pPr>
            <a:lvl9pPr marL="3094811" indent="0">
              <a:buNone/>
              <a:defRPr sz="1694"/>
            </a:lvl9pPr>
          </a:lstStyle>
          <a:p>
            <a:pPr lvl="0"/>
            <a:endParaRPr lang="ru-RU" noProof="0"/>
          </a:p>
        </p:txBody>
      </p:sp>
      <p:sp>
        <p:nvSpPr>
          <p:cNvPr id="4" name="Текст 3"/>
          <p:cNvSpPr>
            <a:spLocks noGrp="1"/>
          </p:cNvSpPr>
          <p:nvPr>
            <p:ph type="body" sz="half" idx="2"/>
          </p:nvPr>
        </p:nvSpPr>
        <p:spPr>
          <a:xfrm>
            <a:off x="2023792" y="5595947"/>
            <a:ext cx="6195060" cy="839144"/>
          </a:xfrm>
        </p:spPr>
        <p:txBody>
          <a:bodyPr/>
          <a:lstStyle>
            <a:lvl1pPr marL="0" indent="0">
              <a:buNone/>
              <a:defRPr sz="1186"/>
            </a:lvl1pPr>
            <a:lvl2pPr marL="386852" indent="0">
              <a:buNone/>
              <a:defRPr sz="1016"/>
            </a:lvl2pPr>
            <a:lvl3pPr marL="773702" indent="0">
              <a:buNone/>
              <a:defRPr sz="847"/>
            </a:lvl3pPr>
            <a:lvl4pPr marL="1160554" indent="0">
              <a:buNone/>
              <a:defRPr sz="762"/>
            </a:lvl4pPr>
            <a:lvl5pPr marL="1547407" indent="0">
              <a:buNone/>
              <a:defRPr sz="762"/>
            </a:lvl5pPr>
            <a:lvl6pPr marL="1934257" indent="0">
              <a:buNone/>
              <a:defRPr sz="762"/>
            </a:lvl6pPr>
            <a:lvl7pPr marL="2321108" indent="0">
              <a:buNone/>
              <a:defRPr sz="762"/>
            </a:lvl7pPr>
            <a:lvl8pPr marL="2707962" indent="0">
              <a:buNone/>
              <a:defRPr sz="762"/>
            </a:lvl8pPr>
            <a:lvl9pPr marL="3094811" indent="0">
              <a:buNone/>
              <a:defRPr sz="762"/>
            </a:lvl9pPr>
          </a:lstStyle>
          <a:p>
            <a:pPr lvl="0"/>
            <a:r>
              <a:rPr lang="ru-RU" smtClean="0"/>
              <a:t>Образец текста</a:t>
            </a:r>
          </a:p>
        </p:txBody>
      </p:sp>
      <p:sp>
        <p:nvSpPr>
          <p:cNvPr id="5" name="Дата 4"/>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ижний колонтитул 5"/>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7" name="Номер слайда 6"/>
          <p:cNvSpPr>
            <a:spLocks noGrp="1"/>
          </p:cNvSpPr>
          <p:nvPr>
            <p:ph type="sldNum" sz="quarter" idx="12"/>
          </p:nvPr>
        </p:nvSpPr>
        <p:spPr/>
        <p:txBody>
          <a:bodyPr/>
          <a:lstStyle>
            <a:lvl1pPr>
              <a:defRPr/>
            </a:lvl1pPr>
          </a:lstStyle>
          <a:p>
            <a:pPr>
              <a:defRPr/>
            </a:pPr>
            <a:fld id="{9BDCF089-5041-4AE8-A9B4-CD36512A1027}" type="slidenum">
              <a:rPr lang="ru-RU" altLang="ru-RU"/>
              <a:pPr>
                <a:defRPr/>
              </a:pPr>
              <a:t>‹#›</a:t>
            </a:fld>
            <a:endParaRPr lang="ru-RU" altLang="ru-RU"/>
          </a:p>
        </p:txBody>
      </p:sp>
    </p:spTree>
    <p:extLst>
      <p:ext uri="{BB962C8B-B14F-4D97-AF65-F5344CB8AC3E}">
        <p14:creationId xmlns:p14="http://schemas.microsoft.com/office/powerpoint/2010/main" val="9799404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0F1FAF68-E4FF-4787-BD32-A9A403FB592D}" type="slidenum">
              <a:rPr lang="ru-RU" altLang="ru-RU"/>
              <a:pPr>
                <a:defRPr/>
              </a:pPr>
              <a:t>‹#›</a:t>
            </a:fld>
            <a:endParaRPr lang="ru-RU" altLang="ru-RU"/>
          </a:p>
        </p:txBody>
      </p:sp>
    </p:spTree>
    <p:extLst>
      <p:ext uri="{BB962C8B-B14F-4D97-AF65-F5344CB8AC3E}">
        <p14:creationId xmlns:p14="http://schemas.microsoft.com/office/powerpoint/2010/main" val="4157446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85697" y="286342"/>
            <a:ext cx="2323148" cy="610075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16255" y="286342"/>
            <a:ext cx="6797358" cy="610075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0A351744-9EE3-4F3E-9248-A1AAD2CE6670}" type="slidenum">
              <a:rPr lang="ru-RU" altLang="ru-RU"/>
              <a:pPr>
                <a:defRPr/>
              </a:pPr>
              <a:t>‹#›</a:t>
            </a:fld>
            <a:endParaRPr lang="ru-RU" altLang="ru-RU"/>
          </a:p>
        </p:txBody>
      </p:sp>
    </p:spTree>
    <p:extLst>
      <p:ext uri="{BB962C8B-B14F-4D97-AF65-F5344CB8AC3E}">
        <p14:creationId xmlns:p14="http://schemas.microsoft.com/office/powerpoint/2010/main" val="3408022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cSld name="1_Титульный слайд">
    <p:spTree>
      <p:nvGrpSpPr>
        <p:cNvPr id="1" name=""/>
        <p:cNvGrpSpPr/>
        <p:nvPr/>
      </p:nvGrpSpPr>
      <p:grpSpPr>
        <a:xfrm>
          <a:off x="0" y="0"/>
          <a:ext cx="0" cy="0"/>
          <a:chOff x="0" y="0"/>
          <a:chExt cx="0" cy="0"/>
        </a:xfrm>
      </p:grpSpPr>
      <p:pic>
        <p:nvPicPr>
          <p:cNvPr id="3" name="Picture 2" descr="Z:\Projects\Текущие\Проектная\FNS_2012\_БРЭНДБУК\out\PPT\3_1_present_16.9-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56"/>
            <a:ext cx="10325100" cy="714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873901"/>
            <a:ext cx="763627" cy="180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a:spLocks noChangeArrowheads="1"/>
          </p:cNvSpPr>
          <p:nvPr userDrawn="1"/>
        </p:nvSpPr>
        <p:spPr bwMode="auto">
          <a:xfrm>
            <a:off x="2578586" y="2573706"/>
            <a:ext cx="4714861" cy="120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779" tIns="58889" rIns="117779" bIns="58889" anchor="ctr"/>
          <a:lstStyle>
            <a:lvl1pPr defTabSz="1390650">
              <a:defRPr>
                <a:solidFill>
                  <a:schemeClr val="tx1"/>
                </a:solidFill>
                <a:latin typeface="Calibri" panose="020F0502020204030204" pitchFamily="34" charset="0"/>
              </a:defRPr>
            </a:lvl1pPr>
            <a:lvl2pPr marL="742950" indent="-285750" defTabSz="1390650">
              <a:defRPr>
                <a:solidFill>
                  <a:schemeClr val="tx1"/>
                </a:solidFill>
                <a:latin typeface="Calibri" panose="020F0502020204030204" pitchFamily="34" charset="0"/>
              </a:defRPr>
            </a:lvl2pPr>
            <a:lvl3pPr marL="1143000" indent="-228600" defTabSz="1390650">
              <a:defRPr>
                <a:solidFill>
                  <a:schemeClr val="tx1"/>
                </a:solidFill>
                <a:latin typeface="Calibri" panose="020F0502020204030204" pitchFamily="34" charset="0"/>
              </a:defRPr>
            </a:lvl3pPr>
            <a:lvl4pPr marL="1600200" indent="-228600" defTabSz="1390650">
              <a:defRPr>
                <a:solidFill>
                  <a:schemeClr val="tx1"/>
                </a:solidFill>
                <a:latin typeface="Calibri" panose="020F0502020204030204" pitchFamily="34" charset="0"/>
              </a:defRPr>
            </a:lvl4pPr>
            <a:lvl5pPr marL="2057400" indent="-228600" defTabSz="1390650">
              <a:defRPr>
                <a:solidFill>
                  <a:schemeClr val="tx1"/>
                </a:solidFill>
                <a:latin typeface="Calibri" panose="020F0502020204030204" pitchFamily="34" charset="0"/>
              </a:defRPr>
            </a:lvl5pPr>
            <a:lvl6pPr marL="2514600" indent="-228600" defTabSz="1390650" fontAlgn="base">
              <a:spcBef>
                <a:spcPct val="0"/>
              </a:spcBef>
              <a:spcAft>
                <a:spcPct val="0"/>
              </a:spcAft>
              <a:defRPr>
                <a:solidFill>
                  <a:schemeClr val="tx1"/>
                </a:solidFill>
                <a:latin typeface="Calibri" panose="020F0502020204030204" pitchFamily="34" charset="0"/>
              </a:defRPr>
            </a:lvl6pPr>
            <a:lvl7pPr marL="2971800" indent="-228600" defTabSz="1390650" fontAlgn="base">
              <a:spcBef>
                <a:spcPct val="0"/>
              </a:spcBef>
              <a:spcAft>
                <a:spcPct val="0"/>
              </a:spcAft>
              <a:defRPr>
                <a:solidFill>
                  <a:schemeClr val="tx1"/>
                </a:solidFill>
                <a:latin typeface="Calibri" panose="020F0502020204030204" pitchFamily="34" charset="0"/>
              </a:defRPr>
            </a:lvl7pPr>
            <a:lvl8pPr marL="3429000" indent="-228600" defTabSz="1390650" fontAlgn="base">
              <a:spcBef>
                <a:spcPct val="0"/>
              </a:spcBef>
              <a:spcAft>
                <a:spcPct val="0"/>
              </a:spcAft>
              <a:defRPr>
                <a:solidFill>
                  <a:schemeClr val="tx1"/>
                </a:solidFill>
                <a:latin typeface="Calibri" panose="020F0502020204030204" pitchFamily="34" charset="0"/>
              </a:defRPr>
            </a:lvl8pPr>
            <a:lvl9pPr marL="3886200" indent="-228600" defTabSz="139065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lang="ru-RU" altLang="ru-RU" sz="2033" b="1" smtClean="0">
                <a:solidFill>
                  <a:srgbClr val="FFFFFF"/>
                </a:solidFill>
              </a:rPr>
              <a:t>ФЕДЕРАЛЬНАЯ НАЛОГОВАЯ </a:t>
            </a:r>
            <a:br>
              <a:rPr lang="ru-RU" altLang="ru-RU" sz="2033" b="1" smtClean="0">
                <a:solidFill>
                  <a:srgbClr val="FFFFFF"/>
                </a:solidFill>
              </a:rPr>
            </a:br>
            <a:r>
              <a:rPr lang="ru-RU" altLang="ru-RU" sz="2033" b="1" smtClean="0">
                <a:solidFill>
                  <a:srgbClr val="FFFFFF"/>
                </a:solidFill>
              </a:rPr>
              <a:t>СЛУЖБА</a:t>
            </a:r>
          </a:p>
        </p:txBody>
      </p:sp>
      <p:sp>
        <p:nvSpPr>
          <p:cNvPr id="10" name="Текст 9"/>
          <p:cNvSpPr>
            <a:spLocks noGrp="1"/>
          </p:cNvSpPr>
          <p:nvPr>
            <p:ph type="body" sz="quarter" idx="10"/>
          </p:nvPr>
        </p:nvSpPr>
        <p:spPr>
          <a:xfrm>
            <a:off x="519331" y="4125431"/>
            <a:ext cx="9272306" cy="1271129"/>
          </a:xfrm>
        </p:spPr>
        <p:txBody>
          <a:bodyPr anchor="ctr"/>
          <a:lstStyle>
            <a:lvl1pPr marL="0" indent="0" algn="ctr">
              <a:buNone/>
              <a:defRPr>
                <a:solidFill>
                  <a:schemeClr val="bg1"/>
                </a:solidFill>
              </a:defRPr>
            </a:lvl1pPr>
          </a:lstStyle>
          <a:p>
            <a:pPr lvl="0"/>
            <a:r>
              <a:rPr lang="ru-RU" smtClean="0"/>
              <a:t>Образец текста</a:t>
            </a:r>
          </a:p>
        </p:txBody>
      </p:sp>
    </p:spTree>
    <p:extLst>
      <p:ext uri="{BB962C8B-B14F-4D97-AF65-F5344CB8AC3E}">
        <p14:creationId xmlns:p14="http://schemas.microsoft.com/office/powerpoint/2010/main" val="3106026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4383" y="2221172"/>
            <a:ext cx="8776335" cy="1532638"/>
          </a:xfrm>
        </p:spPr>
        <p:txBody>
          <a:bodyPr/>
          <a:lstStyle/>
          <a:p>
            <a:r>
              <a:rPr lang="ru-RU"/>
              <a:t>Образец заголовка</a:t>
            </a:r>
          </a:p>
        </p:txBody>
      </p:sp>
      <p:sp>
        <p:nvSpPr>
          <p:cNvPr id="3" name="Подзаголовок 2"/>
          <p:cNvSpPr>
            <a:spLocks noGrp="1"/>
          </p:cNvSpPr>
          <p:nvPr>
            <p:ph type="subTitle" idx="1"/>
          </p:nvPr>
        </p:nvSpPr>
        <p:spPr>
          <a:xfrm>
            <a:off x="1548765" y="4051727"/>
            <a:ext cx="7227570" cy="1827248"/>
          </a:xfrm>
        </p:spPr>
        <p:txBody>
          <a:bodyPr/>
          <a:lstStyle>
            <a:lvl1pPr marL="0" indent="0" algn="ctr">
              <a:buNone/>
              <a:defRPr>
                <a:solidFill>
                  <a:schemeClr val="tx1">
                    <a:tint val="75000"/>
                  </a:schemeClr>
                </a:solidFill>
              </a:defRPr>
            </a:lvl1pPr>
            <a:lvl2pPr marL="386862" indent="0" algn="ctr">
              <a:buNone/>
              <a:defRPr>
                <a:solidFill>
                  <a:schemeClr val="tx1">
                    <a:tint val="75000"/>
                  </a:schemeClr>
                </a:solidFill>
              </a:defRPr>
            </a:lvl2pPr>
            <a:lvl3pPr marL="773722" indent="0" algn="ctr">
              <a:buNone/>
              <a:defRPr>
                <a:solidFill>
                  <a:schemeClr val="tx1">
                    <a:tint val="75000"/>
                  </a:schemeClr>
                </a:solidFill>
              </a:defRPr>
            </a:lvl3pPr>
            <a:lvl4pPr marL="1160584" indent="0" algn="ctr">
              <a:buNone/>
              <a:defRPr>
                <a:solidFill>
                  <a:schemeClr val="tx1">
                    <a:tint val="75000"/>
                  </a:schemeClr>
                </a:solidFill>
              </a:defRPr>
            </a:lvl4pPr>
            <a:lvl5pPr marL="1547446" indent="0" algn="ctr">
              <a:buNone/>
              <a:defRPr>
                <a:solidFill>
                  <a:schemeClr val="tx1">
                    <a:tint val="75000"/>
                  </a:schemeClr>
                </a:solidFill>
              </a:defRPr>
            </a:lvl5pPr>
            <a:lvl6pPr marL="1934305" indent="0" algn="ctr">
              <a:buNone/>
              <a:defRPr>
                <a:solidFill>
                  <a:schemeClr val="tx1">
                    <a:tint val="75000"/>
                  </a:schemeClr>
                </a:solidFill>
              </a:defRPr>
            </a:lvl6pPr>
            <a:lvl7pPr marL="2321167" indent="0" algn="ctr">
              <a:buNone/>
              <a:defRPr>
                <a:solidFill>
                  <a:schemeClr val="tx1">
                    <a:tint val="75000"/>
                  </a:schemeClr>
                </a:solidFill>
              </a:defRPr>
            </a:lvl7pPr>
            <a:lvl8pPr marL="2708029" indent="0" algn="ctr">
              <a:buNone/>
              <a:defRPr>
                <a:solidFill>
                  <a:schemeClr val="tx1">
                    <a:tint val="75000"/>
                  </a:schemeClr>
                </a:solidFill>
              </a:defRPr>
            </a:lvl8pPr>
            <a:lvl9pPr marL="3094889"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5" name="Нижний колонтитул 4"/>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14DD3B24-17C6-4A27-98CA-E0E92DC055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50884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5" name="Прямоугольник 4"/>
          <p:cNvSpPr/>
          <p:nvPr userDrawn="1"/>
        </p:nvSpPr>
        <p:spPr>
          <a:xfrm>
            <a:off x="9732296" y="5158095"/>
            <a:ext cx="489366" cy="13152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63">
              <a:defRPr/>
            </a:pPr>
            <a:endParaRPr lang="ru-RU" sz="2033" dirty="0">
              <a:solidFill>
                <a:prstClr val="white"/>
              </a:solidFill>
            </a:endParaRPr>
          </a:p>
        </p:txBody>
      </p:sp>
      <p:sp>
        <p:nvSpPr>
          <p:cNvPr id="6" name="Прямоугольник 5"/>
          <p:cNvSpPr/>
          <p:nvPr userDrawn="1"/>
        </p:nvSpPr>
        <p:spPr>
          <a:xfrm>
            <a:off x="9732296" y="6493222"/>
            <a:ext cx="489366"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63">
              <a:defRPr/>
            </a:pPr>
            <a:endParaRPr lang="ru-RU" sz="2033" dirty="0">
              <a:solidFill>
                <a:prstClr val="white"/>
              </a:solidFill>
            </a:endParaRPr>
          </a:p>
        </p:txBody>
      </p:sp>
      <p:sp>
        <p:nvSpPr>
          <p:cNvPr id="2" name="Заголовок 1"/>
          <p:cNvSpPr>
            <a:spLocks noGrp="1"/>
          </p:cNvSpPr>
          <p:nvPr>
            <p:ph type="title"/>
          </p:nvPr>
        </p:nvSpPr>
        <p:spPr>
          <a:xfrm>
            <a:off x="647112" y="115566"/>
            <a:ext cx="8133959" cy="951487"/>
          </a:xfrm>
        </p:spPr>
        <p:txBody>
          <a:bodyPr/>
          <a:lstStyle>
            <a:lvl1pPr>
              <a:defRPr>
                <a:solidFill>
                  <a:srgbClr val="104E72"/>
                </a:solidFill>
              </a:defRPr>
            </a:lvl1pPr>
          </a:lstStyle>
          <a:p>
            <a:r>
              <a:rPr lang="ru-RU" dirty="0"/>
              <a:t>Образец заголовка</a:t>
            </a:r>
          </a:p>
        </p:txBody>
      </p:sp>
      <p:sp>
        <p:nvSpPr>
          <p:cNvPr id="3" name="Объект 2"/>
          <p:cNvSpPr>
            <a:spLocks noGrp="1"/>
          </p:cNvSpPr>
          <p:nvPr>
            <p:ph idx="1"/>
          </p:nvPr>
        </p:nvSpPr>
        <p:spPr>
          <a:xfrm>
            <a:off x="647112" y="1422025"/>
            <a:ext cx="9577605" cy="5024005"/>
          </a:xfrm>
        </p:spPr>
        <p:txBody>
          <a:bodyPr lIns="0" tIns="0" rIns="0" bIns="0"/>
          <a:lstStyle>
            <a:lvl1pPr marL="149104" indent="-149104">
              <a:buClr>
                <a:srgbClr val="C00000"/>
              </a:buClr>
              <a:buFont typeface="Arial" pitchFamily="34" charset="0"/>
              <a:buChar char="•"/>
              <a:defRPr sz="2371" b="1">
                <a:solidFill>
                  <a:srgbClr val="104E72"/>
                </a:solidFill>
                <a:latin typeface="Arial" pitchFamily="34" charset="0"/>
                <a:cs typeface="Arial" pitchFamily="34" charset="0"/>
              </a:defRPr>
            </a:lvl1pPr>
            <a:lvl2pPr marL="304920" indent="-155819">
              <a:buClr>
                <a:srgbClr val="2685C5"/>
              </a:buClr>
              <a:buFont typeface="Arial" pitchFamily="34" charset="0"/>
              <a:buChar char="•"/>
              <a:defRPr>
                <a:solidFill>
                  <a:srgbClr val="104E72"/>
                </a:solidFill>
                <a:latin typeface="Arial" pitchFamily="34" charset="0"/>
                <a:cs typeface="Arial" pitchFamily="34" charset="0"/>
              </a:defRPr>
            </a:lvl2pPr>
            <a:lvl3pPr marL="454025" indent="-149104">
              <a:buClr>
                <a:srgbClr val="C00000"/>
              </a:buClr>
              <a:buFont typeface="Arial" pitchFamily="34" charset="0"/>
              <a:buChar char="•"/>
              <a:defRPr>
                <a:solidFill>
                  <a:srgbClr val="104E72"/>
                </a:solidFill>
                <a:latin typeface="Arial" pitchFamily="34" charset="0"/>
                <a:cs typeface="Arial" pitchFamily="34" charset="0"/>
              </a:defRPr>
            </a:lvl3pPr>
            <a:lvl4pPr marL="609845" indent="-155819">
              <a:buClr>
                <a:srgbClr val="2685C5"/>
              </a:buClr>
              <a:buFont typeface="Arial" pitchFamily="34" charset="0"/>
              <a:buChar char="•"/>
              <a:defRPr>
                <a:solidFill>
                  <a:srgbClr val="104E72"/>
                </a:solidFill>
                <a:latin typeface="Arial" pitchFamily="34" charset="0"/>
                <a:cs typeface="Arial" pitchFamily="34" charset="0"/>
              </a:defRPr>
            </a:lvl4pPr>
            <a:lvl5pPr marL="758947" indent="-149104">
              <a:buClr>
                <a:srgbClr val="C00000"/>
              </a:buClr>
              <a:buFont typeface="Arial" pitchFamily="34" charset="0"/>
              <a:buChar char="•"/>
              <a:defRPr>
                <a:solidFill>
                  <a:srgbClr val="104E72"/>
                </a:solidFill>
                <a:latin typeface="Arial" pitchFamily="34" charset="0"/>
                <a:cs typeface="Arial"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Номер слайда 5"/>
          <p:cNvSpPr>
            <a:spLocks noGrp="1"/>
          </p:cNvSpPr>
          <p:nvPr>
            <p:ph type="sldNum" sz="quarter" idx="10"/>
          </p:nvPr>
        </p:nvSpPr>
        <p:spPr>
          <a:xfrm>
            <a:off x="9712421" y="6508163"/>
            <a:ext cx="533798" cy="380677"/>
          </a:xfrm>
        </p:spPr>
        <p:txBody>
          <a:bodyPr lIns="0" rIns="0"/>
          <a:lstStyle>
            <a:lvl1pPr algn="ctr">
              <a:defRPr sz="1807" i="0">
                <a:solidFill>
                  <a:schemeClr val="bg1"/>
                </a:solidFill>
                <a:latin typeface="Arial" pitchFamily="34" charset="0"/>
                <a:cs typeface="Arial" pitchFamily="34" charset="0"/>
              </a:defRPr>
            </a:lvl1pPr>
          </a:lstStyle>
          <a:p>
            <a:pPr>
              <a:defRPr/>
            </a:pPr>
            <a:fld id="{9302A372-EB85-4A14-9B9E-6F2305329C24}" type="slidenum">
              <a:rPr lang="ru-RU" smtClean="0">
                <a:solidFill>
                  <a:prstClr val="white"/>
                </a:solidFill>
              </a:rPr>
              <a:pPr>
                <a:defRPr/>
              </a:pPr>
              <a:t>‹#›</a:t>
            </a:fld>
            <a:endParaRPr lang="ru-RU" dirty="0">
              <a:solidFill>
                <a:prstClr val="white"/>
              </a:solidFill>
            </a:endParaRPr>
          </a:p>
        </p:txBody>
      </p:sp>
      <p:sp>
        <p:nvSpPr>
          <p:cNvPr id="7" name="Прямоугольник 6"/>
          <p:cNvSpPr/>
          <p:nvPr userDrawn="1"/>
        </p:nvSpPr>
        <p:spPr>
          <a:xfrm>
            <a:off x="1" y="1"/>
            <a:ext cx="326244"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63">
              <a:defRPr/>
            </a:pPr>
            <a:endParaRPr lang="ru-RU" sz="2033">
              <a:solidFill>
                <a:prstClr val="white"/>
              </a:solidFill>
            </a:endParaRPr>
          </a:p>
        </p:txBody>
      </p:sp>
    </p:spTree>
    <p:extLst>
      <p:ext uri="{BB962C8B-B14F-4D97-AF65-F5344CB8AC3E}">
        <p14:creationId xmlns:p14="http://schemas.microsoft.com/office/powerpoint/2010/main" val="1809559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612" y="4594607"/>
            <a:ext cx="8776335" cy="1420089"/>
          </a:xfrm>
        </p:spPr>
        <p:txBody>
          <a:bodyPr anchor="t"/>
          <a:lstStyle>
            <a:lvl1pPr algn="l">
              <a:defRPr sz="3388" b="1" cap="all"/>
            </a:lvl1pPr>
          </a:lstStyle>
          <a:p>
            <a:r>
              <a:rPr lang="ru-RU"/>
              <a:t>Образец заголовка</a:t>
            </a:r>
          </a:p>
        </p:txBody>
      </p:sp>
      <p:sp>
        <p:nvSpPr>
          <p:cNvPr id="3" name="Текст 2"/>
          <p:cNvSpPr>
            <a:spLocks noGrp="1"/>
          </p:cNvSpPr>
          <p:nvPr>
            <p:ph type="body" idx="1"/>
          </p:nvPr>
        </p:nvSpPr>
        <p:spPr>
          <a:xfrm>
            <a:off x="815612" y="3030518"/>
            <a:ext cx="8776335" cy="1564084"/>
          </a:xfrm>
        </p:spPr>
        <p:txBody>
          <a:bodyPr anchor="b"/>
          <a:lstStyle>
            <a:lvl1pPr marL="0" indent="0">
              <a:buNone/>
              <a:defRPr sz="1694">
                <a:solidFill>
                  <a:schemeClr val="tx1">
                    <a:tint val="75000"/>
                  </a:schemeClr>
                </a:solidFill>
              </a:defRPr>
            </a:lvl1pPr>
            <a:lvl2pPr marL="386862" indent="0">
              <a:buNone/>
              <a:defRPr sz="1524">
                <a:solidFill>
                  <a:schemeClr val="tx1">
                    <a:tint val="75000"/>
                  </a:schemeClr>
                </a:solidFill>
              </a:defRPr>
            </a:lvl2pPr>
            <a:lvl3pPr marL="773722" indent="0">
              <a:buNone/>
              <a:defRPr sz="1355">
                <a:solidFill>
                  <a:schemeClr val="tx1">
                    <a:tint val="75000"/>
                  </a:schemeClr>
                </a:solidFill>
              </a:defRPr>
            </a:lvl3pPr>
            <a:lvl4pPr marL="1160584" indent="0">
              <a:buNone/>
              <a:defRPr sz="1186">
                <a:solidFill>
                  <a:schemeClr val="tx1">
                    <a:tint val="75000"/>
                  </a:schemeClr>
                </a:solidFill>
              </a:defRPr>
            </a:lvl4pPr>
            <a:lvl5pPr marL="1547446" indent="0">
              <a:buNone/>
              <a:defRPr sz="1186">
                <a:solidFill>
                  <a:schemeClr val="tx1">
                    <a:tint val="75000"/>
                  </a:schemeClr>
                </a:solidFill>
              </a:defRPr>
            </a:lvl5pPr>
            <a:lvl6pPr marL="1934305" indent="0">
              <a:buNone/>
              <a:defRPr sz="1186">
                <a:solidFill>
                  <a:schemeClr val="tx1">
                    <a:tint val="75000"/>
                  </a:schemeClr>
                </a:solidFill>
              </a:defRPr>
            </a:lvl6pPr>
            <a:lvl7pPr marL="2321167" indent="0">
              <a:buNone/>
              <a:defRPr sz="1186">
                <a:solidFill>
                  <a:schemeClr val="tx1">
                    <a:tint val="75000"/>
                  </a:schemeClr>
                </a:solidFill>
              </a:defRPr>
            </a:lvl7pPr>
            <a:lvl8pPr marL="2708029" indent="0">
              <a:buNone/>
              <a:defRPr sz="1186">
                <a:solidFill>
                  <a:schemeClr val="tx1">
                    <a:tint val="75000"/>
                  </a:schemeClr>
                </a:solidFill>
              </a:defRPr>
            </a:lvl8pPr>
            <a:lvl9pPr marL="3094889" indent="0">
              <a:buNone/>
              <a:defRPr sz="1186">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5" name="Нижний колонтитул 4"/>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697F8021-ED8C-4BDF-B535-680A6D8767B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3010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16255" y="1668360"/>
            <a:ext cx="4560253" cy="4718735"/>
          </a:xfrm>
        </p:spPr>
        <p:txBody>
          <a:bodyPr/>
          <a:lstStyle>
            <a:lvl1pPr>
              <a:defRPr sz="2919"/>
            </a:lvl1pPr>
            <a:lvl2pPr>
              <a:defRPr sz="2502"/>
            </a:lvl2pPr>
            <a:lvl3pPr>
              <a:defRPr sz="2085"/>
            </a:lvl3pPr>
            <a:lvl4pPr>
              <a:defRPr sz="1877"/>
            </a:lvl4pPr>
            <a:lvl5pPr>
              <a:defRPr sz="1877"/>
            </a:lvl5pPr>
            <a:lvl6pPr>
              <a:defRPr sz="1877"/>
            </a:lvl6pPr>
            <a:lvl7pPr>
              <a:defRPr sz="1877"/>
            </a:lvl7pPr>
            <a:lvl8pPr>
              <a:defRPr sz="1877"/>
            </a:lvl8pPr>
            <a:lvl9pPr>
              <a:defRPr sz="187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48592" y="1668360"/>
            <a:ext cx="4560253" cy="4718735"/>
          </a:xfrm>
        </p:spPr>
        <p:txBody>
          <a:bodyPr/>
          <a:lstStyle>
            <a:lvl1pPr>
              <a:defRPr sz="2919"/>
            </a:lvl1pPr>
            <a:lvl2pPr>
              <a:defRPr sz="2502"/>
            </a:lvl2pPr>
            <a:lvl3pPr>
              <a:defRPr sz="2085"/>
            </a:lvl3pPr>
            <a:lvl4pPr>
              <a:defRPr sz="1877"/>
            </a:lvl4pPr>
            <a:lvl5pPr>
              <a:defRPr sz="1877"/>
            </a:lvl5pPr>
            <a:lvl6pPr>
              <a:defRPr sz="1877"/>
            </a:lvl6pPr>
            <a:lvl7pPr>
              <a:defRPr sz="1877"/>
            </a:lvl7pPr>
            <a:lvl8pPr>
              <a:defRPr sz="1877"/>
            </a:lvl8pPr>
            <a:lvl9pPr>
              <a:defRPr sz="187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ижний колонтитул 5"/>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1AAE65D7-EF62-48DF-8BE3-AABB744AD3D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00377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516255" y="1668358"/>
            <a:ext cx="4560253"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248592" y="1668358"/>
            <a:ext cx="4560253"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ижний колонтитул 5"/>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1AAE65D7-EF62-48DF-8BE3-AABB744AD3D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89688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516255" y="1600498"/>
            <a:ext cx="4562046" cy="667012"/>
          </a:xfrm>
        </p:spPr>
        <p:txBody>
          <a:bodyPr anchor="b"/>
          <a:lstStyle>
            <a:lvl1pPr marL="0" indent="0">
              <a:buNone/>
              <a:defRPr sz="2033" b="1"/>
            </a:lvl1pPr>
            <a:lvl2pPr marL="386862" indent="0">
              <a:buNone/>
              <a:defRPr sz="1694" b="1"/>
            </a:lvl2pPr>
            <a:lvl3pPr marL="773722" indent="0">
              <a:buNone/>
              <a:defRPr sz="1524" b="1"/>
            </a:lvl3pPr>
            <a:lvl4pPr marL="1160584" indent="0">
              <a:buNone/>
              <a:defRPr sz="1355" b="1"/>
            </a:lvl4pPr>
            <a:lvl5pPr marL="1547446" indent="0">
              <a:buNone/>
              <a:defRPr sz="1355" b="1"/>
            </a:lvl5pPr>
            <a:lvl6pPr marL="1934305" indent="0">
              <a:buNone/>
              <a:defRPr sz="1355" b="1"/>
            </a:lvl6pPr>
            <a:lvl7pPr marL="2321167" indent="0">
              <a:buNone/>
              <a:defRPr sz="1355" b="1"/>
            </a:lvl7pPr>
            <a:lvl8pPr marL="2708029" indent="0">
              <a:buNone/>
              <a:defRPr sz="1355" b="1"/>
            </a:lvl8pPr>
            <a:lvl9pPr marL="3094889" indent="0">
              <a:buNone/>
              <a:defRPr sz="1355" b="1"/>
            </a:lvl9pPr>
          </a:lstStyle>
          <a:p>
            <a:pPr lvl="0"/>
            <a:r>
              <a:rPr lang="ru-RU"/>
              <a:t>Образец текста</a:t>
            </a:r>
          </a:p>
        </p:txBody>
      </p:sp>
      <p:sp>
        <p:nvSpPr>
          <p:cNvPr id="4" name="Объект 3"/>
          <p:cNvSpPr>
            <a:spLocks noGrp="1"/>
          </p:cNvSpPr>
          <p:nvPr>
            <p:ph sz="half" idx="2"/>
          </p:nvPr>
        </p:nvSpPr>
        <p:spPr>
          <a:xfrm>
            <a:off x="516255" y="2267508"/>
            <a:ext cx="4562046"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245015" y="1600498"/>
            <a:ext cx="4563838" cy="667012"/>
          </a:xfrm>
        </p:spPr>
        <p:txBody>
          <a:bodyPr anchor="b"/>
          <a:lstStyle>
            <a:lvl1pPr marL="0" indent="0">
              <a:buNone/>
              <a:defRPr sz="2033" b="1"/>
            </a:lvl1pPr>
            <a:lvl2pPr marL="386862" indent="0">
              <a:buNone/>
              <a:defRPr sz="1694" b="1"/>
            </a:lvl2pPr>
            <a:lvl3pPr marL="773722" indent="0">
              <a:buNone/>
              <a:defRPr sz="1524" b="1"/>
            </a:lvl3pPr>
            <a:lvl4pPr marL="1160584" indent="0">
              <a:buNone/>
              <a:defRPr sz="1355" b="1"/>
            </a:lvl4pPr>
            <a:lvl5pPr marL="1547446" indent="0">
              <a:buNone/>
              <a:defRPr sz="1355" b="1"/>
            </a:lvl5pPr>
            <a:lvl6pPr marL="1934305" indent="0">
              <a:buNone/>
              <a:defRPr sz="1355" b="1"/>
            </a:lvl6pPr>
            <a:lvl7pPr marL="2321167" indent="0">
              <a:buNone/>
              <a:defRPr sz="1355" b="1"/>
            </a:lvl7pPr>
            <a:lvl8pPr marL="2708029" indent="0">
              <a:buNone/>
              <a:defRPr sz="1355" b="1"/>
            </a:lvl8pPr>
            <a:lvl9pPr marL="3094889" indent="0">
              <a:buNone/>
              <a:defRPr sz="1355" b="1"/>
            </a:lvl9pPr>
          </a:lstStyle>
          <a:p>
            <a:pPr lvl="0"/>
            <a:r>
              <a:rPr lang="ru-RU"/>
              <a:t>Образец текста</a:t>
            </a:r>
          </a:p>
        </p:txBody>
      </p:sp>
      <p:sp>
        <p:nvSpPr>
          <p:cNvPr id="6" name="Объект 5"/>
          <p:cNvSpPr>
            <a:spLocks noGrp="1"/>
          </p:cNvSpPr>
          <p:nvPr>
            <p:ph sz="quarter" idx="4"/>
          </p:nvPr>
        </p:nvSpPr>
        <p:spPr>
          <a:xfrm>
            <a:off x="5245015" y="2267508"/>
            <a:ext cx="4563838"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8" name="Нижний колонтитул 7"/>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9" name="Номер слайда 8"/>
          <p:cNvSpPr>
            <a:spLocks noGrp="1"/>
          </p:cNvSpPr>
          <p:nvPr>
            <p:ph type="sldNum" sz="quarter" idx="12"/>
          </p:nvPr>
        </p:nvSpPr>
        <p:spPr/>
        <p:txBody>
          <a:bodyPr/>
          <a:lstStyle>
            <a:lvl1pPr>
              <a:defRPr/>
            </a:lvl1pPr>
          </a:lstStyle>
          <a:p>
            <a:pPr>
              <a:defRPr/>
            </a:pPr>
            <a:fld id="{6323F9DB-885A-4D81-8D62-6BEB8B6A1F7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030912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4" name="Нижний колонтитул 3"/>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5" name="Номер слайда 4"/>
          <p:cNvSpPr>
            <a:spLocks noGrp="1"/>
          </p:cNvSpPr>
          <p:nvPr>
            <p:ph type="sldNum" sz="quarter" idx="12"/>
          </p:nvPr>
        </p:nvSpPr>
        <p:spPr/>
        <p:txBody>
          <a:bodyPr/>
          <a:lstStyle>
            <a:lvl1pPr>
              <a:defRPr/>
            </a:lvl1pPr>
          </a:lstStyle>
          <a:p>
            <a:pPr>
              <a:defRPr/>
            </a:pPr>
            <a:fld id="{27AF9FE5-6402-411A-AFD6-F5FDF53EA1D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7573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3" name="Нижний колонтитул 2"/>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4" name="Номер слайда 3"/>
          <p:cNvSpPr>
            <a:spLocks noGrp="1"/>
          </p:cNvSpPr>
          <p:nvPr>
            <p:ph type="sldNum" sz="quarter" idx="12"/>
          </p:nvPr>
        </p:nvSpPr>
        <p:spPr/>
        <p:txBody>
          <a:bodyPr/>
          <a:lstStyle>
            <a:lvl1pPr>
              <a:defRPr/>
            </a:lvl1pPr>
          </a:lstStyle>
          <a:p>
            <a:pPr>
              <a:defRPr/>
            </a:pPr>
            <a:fld id="{39A2D679-B1CE-4B80-B6F9-CAA5757C648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460613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6262" y="284679"/>
            <a:ext cx="3396887" cy="1211545"/>
          </a:xfrm>
        </p:spPr>
        <p:txBody>
          <a:bodyPr anchor="b"/>
          <a:lstStyle>
            <a:lvl1pPr algn="l">
              <a:defRPr sz="1694" b="1"/>
            </a:lvl1pPr>
          </a:lstStyle>
          <a:p>
            <a:r>
              <a:rPr lang="ru-RU"/>
              <a:t>Образец заголовка</a:t>
            </a:r>
          </a:p>
        </p:txBody>
      </p:sp>
      <p:sp>
        <p:nvSpPr>
          <p:cNvPr id="3" name="Объект 2"/>
          <p:cNvSpPr>
            <a:spLocks noGrp="1"/>
          </p:cNvSpPr>
          <p:nvPr>
            <p:ph idx="1"/>
          </p:nvPr>
        </p:nvSpPr>
        <p:spPr>
          <a:xfrm>
            <a:off x="4036827" y="284681"/>
            <a:ext cx="5772018" cy="6102413"/>
          </a:xfrm>
        </p:spPr>
        <p:txBody>
          <a:bodyPr/>
          <a:lstStyle>
            <a:lvl1pPr>
              <a:defRPr sz="2710"/>
            </a:lvl1pPr>
            <a:lvl2pPr>
              <a:defRPr sz="2371"/>
            </a:lvl2pPr>
            <a:lvl3pPr>
              <a:defRPr sz="2033"/>
            </a:lvl3pPr>
            <a:lvl4pPr>
              <a:defRPr sz="1694"/>
            </a:lvl4pPr>
            <a:lvl5pPr>
              <a:defRPr sz="1694"/>
            </a:lvl5pPr>
            <a:lvl6pPr>
              <a:defRPr sz="1694"/>
            </a:lvl6pPr>
            <a:lvl7pPr>
              <a:defRPr sz="1694"/>
            </a:lvl7pPr>
            <a:lvl8pPr>
              <a:defRPr sz="1694"/>
            </a:lvl8pPr>
            <a:lvl9pPr>
              <a:defRPr sz="169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16262" y="1496227"/>
            <a:ext cx="3396887" cy="4890867"/>
          </a:xfrm>
        </p:spPr>
        <p:txBody>
          <a:bodyPr/>
          <a:lstStyle>
            <a:lvl1pPr marL="0" indent="0">
              <a:buNone/>
              <a:defRPr sz="1186"/>
            </a:lvl1pPr>
            <a:lvl2pPr marL="386862" indent="0">
              <a:buNone/>
              <a:defRPr sz="1016"/>
            </a:lvl2pPr>
            <a:lvl3pPr marL="773722" indent="0">
              <a:buNone/>
              <a:defRPr sz="847"/>
            </a:lvl3pPr>
            <a:lvl4pPr marL="1160584" indent="0">
              <a:buNone/>
              <a:defRPr sz="762"/>
            </a:lvl4pPr>
            <a:lvl5pPr marL="1547446" indent="0">
              <a:buNone/>
              <a:defRPr sz="762"/>
            </a:lvl5pPr>
            <a:lvl6pPr marL="1934305" indent="0">
              <a:buNone/>
              <a:defRPr sz="762"/>
            </a:lvl6pPr>
            <a:lvl7pPr marL="2321167" indent="0">
              <a:buNone/>
              <a:defRPr sz="762"/>
            </a:lvl7pPr>
            <a:lvl8pPr marL="2708029" indent="0">
              <a:buNone/>
              <a:defRPr sz="762"/>
            </a:lvl8pPr>
            <a:lvl9pPr marL="3094889" indent="0">
              <a:buNone/>
              <a:defRPr sz="762"/>
            </a:lvl9pPr>
          </a:lstStyle>
          <a:p>
            <a:pPr lvl="0"/>
            <a:r>
              <a:rPr lang="ru-RU"/>
              <a:t>Образец текста</a:t>
            </a:r>
          </a:p>
        </p:txBody>
      </p:sp>
      <p:sp>
        <p:nvSpPr>
          <p:cNvPr id="5" name="Дата 4"/>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ижний колонтитул 5"/>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F2778974-F02E-439E-80F3-43EB670DBF8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521667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3792" y="5005070"/>
            <a:ext cx="6195060" cy="590878"/>
          </a:xfrm>
        </p:spPr>
        <p:txBody>
          <a:bodyPr anchor="b"/>
          <a:lstStyle>
            <a:lvl1pPr algn="l">
              <a:defRPr sz="1694" b="1"/>
            </a:lvl1pPr>
          </a:lstStyle>
          <a:p>
            <a:r>
              <a:rPr lang="ru-RU"/>
              <a:t>Образец заголовка</a:t>
            </a:r>
          </a:p>
        </p:txBody>
      </p:sp>
      <p:sp>
        <p:nvSpPr>
          <p:cNvPr id="3" name="Рисунок 2"/>
          <p:cNvSpPr>
            <a:spLocks noGrp="1"/>
          </p:cNvSpPr>
          <p:nvPr>
            <p:ph type="pic" idx="1"/>
          </p:nvPr>
        </p:nvSpPr>
        <p:spPr>
          <a:xfrm>
            <a:off x="2023792" y="638874"/>
            <a:ext cx="6195060" cy="4290060"/>
          </a:xfrm>
        </p:spPr>
        <p:txBody>
          <a:bodyPr rtlCol="0">
            <a:normAutofit/>
          </a:bodyPr>
          <a:lstStyle>
            <a:lvl1pPr marL="0" indent="0">
              <a:buNone/>
              <a:defRPr sz="2710"/>
            </a:lvl1pPr>
            <a:lvl2pPr marL="386862" indent="0">
              <a:buNone/>
              <a:defRPr sz="2371"/>
            </a:lvl2pPr>
            <a:lvl3pPr marL="773722" indent="0">
              <a:buNone/>
              <a:defRPr sz="2033"/>
            </a:lvl3pPr>
            <a:lvl4pPr marL="1160584" indent="0">
              <a:buNone/>
              <a:defRPr sz="1694"/>
            </a:lvl4pPr>
            <a:lvl5pPr marL="1547446" indent="0">
              <a:buNone/>
              <a:defRPr sz="1694"/>
            </a:lvl5pPr>
            <a:lvl6pPr marL="1934305" indent="0">
              <a:buNone/>
              <a:defRPr sz="1694"/>
            </a:lvl6pPr>
            <a:lvl7pPr marL="2321167" indent="0">
              <a:buNone/>
              <a:defRPr sz="1694"/>
            </a:lvl7pPr>
            <a:lvl8pPr marL="2708029" indent="0">
              <a:buNone/>
              <a:defRPr sz="1694"/>
            </a:lvl8pPr>
            <a:lvl9pPr marL="3094889" indent="0">
              <a:buNone/>
              <a:defRPr sz="1694"/>
            </a:lvl9pPr>
          </a:lstStyle>
          <a:p>
            <a:pPr lvl="0"/>
            <a:endParaRPr lang="ru-RU" noProof="0"/>
          </a:p>
        </p:txBody>
      </p:sp>
      <p:sp>
        <p:nvSpPr>
          <p:cNvPr id="4" name="Текст 3"/>
          <p:cNvSpPr>
            <a:spLocks noGrp="1"/>
          </p:cNvSpPr>
          <p:nvPr>
            <p:ph type="body" sz="half" idx="2"/>
          </p:nvPr>
        </p:nvSpPr>
        <p:spPr>
          <a:xfrm>
            <a:off x="2023792" y="5595947"/>
            <a:ext cx="6195060" cy="839144"/>
          </a:xfrm>
        </p:spPr>
        <p:txBody>
          <a:bodyPr/>
          <a:lstStyle>
            <a:lvl1pPr marL="0" indent="0">
              <a:buNone/>
              <a:defRPr sz="1186"/>
            </a:lvl1pPr>
            <a:lvl2pPr marL="386862" indent="0">
              <a:buNone/>
              <a:defRPr sz="1016"/>
            </a:lvl2pPr>
            <a:lvl3pPr marL="773722" indent="0">
              <a:buNone/>
              <a:defRPr sz="847"/>
            </a:lvl3pPr>
            <a:lvl4pPr marL="1160584" indent="0">
              <a:buNone/>
              <a:defRPr sz="762"/>
            </a:lvl4pPr>
            <a:lvl5pPr marL="1547446" indent="0">
              <a:buNone/>
              <a:defRPr sz="762"/>
            </a:lvl5pPr>
            <a:lvl6pPr marL="1934305" indent="0">
              <a:buNone/>
              <a:defRPr sz="762"/>
            </a:lvl6pPr>
            <a:lvl7pPr marL="2321167" indent="0">
              <a:buNone/>
              <a:defRPr sz="762"/>
            </a:lvl7pPr>
            <a:lvl8pPr marL="2708029" indent="0">
              <a:buNone/>
              <a:defRPr sz="762"/>
            </a:lvl8pPr>
            <a:lvl9pPr marL="3094889" indent="0">
              <a:buNone/>
              <a:defRPr sz="762"/>
            </a:lvl9pPr>
          </a:lstStyle>
          <a:p>
            <a:pPr lvl="0"/>
            <a:r>
              <a:rPr lang="ru-RU"/>
              <a:t>Образец текста</a:t>
            </a:r>
          </a:p>
        </p:txBody>
      </p:sp>
      <p:sp>
        <p:nvSpPr>
          <p:cNvPr id="5" name="Дата 4"/>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ижний колонтитул 5"/>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8A5A0A1B-D7B0-4C6E-90BC-42E0241C575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161317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5" name="Нижний колонтитул 4"/>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4F7DC856-7421-485F-B27B-F1912165AC0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411312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85697" y="286342"/>
            <a:ext cx="2323148" cy="610075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16255" y="286342"/>
            <a:ext cx="6797358" cy="610075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5" name="Нижний колонтитул 4"/>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5229668C-78C1-4B50-A238-56637A7CF59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993935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1_Титульный слайд">
    <p:spTree>
      <p:nvGrpSpPr>
        <p:cNvPr id="1" name=""/>
        <p:cNvGrpSpPr/>
        <p:nvPr/>
      </p:nvGrpSpPr>
      <p:grpSpPr>
        <a:xfrm>
          <a:off x="0" y="0"/>
          <a:ext cx="0" cy="0"/>
          <a:chOff x="0" y="0"/>
          <a:chExt cx="0" cy="0"/>
        </a:xfrm>
      </p:grpSpPr>
      <p:sp>
        <p:nvSpPr>
          <p:cNvPr id="10" name="Текст 9"/>
          <p:cNvSpPr>
            <a:spLocks noGrp="1"/>
          </p:cNvSpPr>
          <p:nvPr>
            <p:ph type="body" sz="quarter" idx="10" hasCustomPrompt="1"/>
          </p:nvPr>
        </p:nvSpPr>
        <p:spPr>
          <a:xfrm>
            <a:off x="519331" y="4125432"/>
            <a:ext cx="9272306" cy="1271129"/>
          </a:xfrm>
        </p:spPr>
        <p:txBody>
          <a:bodyPr anchor="ctr"/>
          <a:lstStyle>
            <a:lvl1pPr marL="0" indent="0" algn="ctr">
              <a:buNone/>
              <a:defRPr>
                <a:solidFill>
                  <a:schemeClr val="bg1"/>
                </a:solidFill>
              </a:defRPr>
            </a:lvl1pPr>
          </a:lstStyle>
          <a:p>
            <a:pPr lvl="0"/>
            <a:r>
              <a:rPr lang="ru-RU" dirty="0"/>
              <a:t>О ЧЕМ ВЫ РАССКАЖЕТЕ СЕГОДНЯ? </a:t>
            </a:r>
          </a:p>
        </p:txBody>
      </p:sp>
      <p:pic>
        <p:nvPicPr>
          <p:cNvPr id="6" name="Picture 2" descr="Z:\Projects\Текущие\Проектная\FNS_2012\_БРЭНДБУК\out\PPT\3_1_present_16.9-01.png"/>
          <p:cNvPicPr>
            <a:picLocks noChangeAspect="1" noChangeArrowheads="1"/>
          </p:cNvPicPr>
          <p:nvPr userDrawn="1"/>
        </p:nvPicPr>
        <p:blipFill>
          <a:blip r:embed="rId2" cstate="print"/>
          <a:stretch>
            <a:fillRect/>
          </a:stretch>
        </p:blipFill>
        <p:spPr bwMode="auto">
          <a:xfrm>
            <a:off x="0" y="1624"/>
            <a:ext cx="10325100" cy="7149259"/>
          </a:xfrm>
          <a:prstGeom prst="rect">
            <a:avLst/>
          </a:prstGeom>
          <a:noFill/>
        </p:spPr>
      </p:pic>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9" y="873901"/>
            <a:ext cx="763627" cy="180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userDrawn="1"/>
        </p:nvSpPr>
        <p:spPr>
          <a:xfrm>
            <a:off x="2577971" y="2574050"/>
            <a:ext cx="4715924" cy="1201200"/>
          </a:xfrm>
          <a:prstGeom prst="rect">
            <a:avLst/>
          </a:prstGeom>
        </p:spPr>
        <p:txBody>
          <a:bodyPr vert="horz" wrap="square" lIns="117779" tIns="58889" rIns="117779" bIns="58889" rtlCol="0" anchor="ctr">
            <a:noAutofit/>
          </a:bodyPr>
          <a:lstStyle/>
          <a:p>
            <a:pPr algn="ctr" defTabSz="1177819">
              <a:spcBef>
                <a:spcPct val="0"/>
              </a:spcBef>
            </a:pPr>
            <a:r>
              <a:rPr lang="ru-RU" sz="2033" b="1" dirty="0">
                <a:solidFill>
                  <a:prstClr val="white"/>
                </a:solidFill>
              </a:rPr>
              <a:t>ФЕДЕРАЛЬНАЯ НАЛОГОВАЯ </a:t>
            </a:r>
            <a:br>
              <a:rPr lang="ru-RU" sz="2033" b="1" dirty="0">
                <a:solidFill>
                  <a:prstClr val="white"/>
                </a:solidFill>
              </a:rPr>
            </a:br>
            <a:r>
              <a:rPr lang="ru-RU" sz="2033" b="1" dirty="0">
                <a:solidFill>
                  <a:prstClr val="white"/>
                </a:solidFill>
              </a:rPr>
              <a:t>СЛУЖБА</a:t>
            </a:r>
          </a:p>
        </p:txBody>
      </p:sp>
    </p:spTree>
    <p:extLst>
      <p:ext uri="{BB962C8B-B14F-4D97-AF65-F5344CB8AC3E}">
        <p14:creationId xmlns:p14="http://schemas.microsoft.com/office/powerpoint/2010/main" val="10849413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58128" y="238337"/>
            <a:ext cx="9819170" cy="6292088"/>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grpSp>
        <p:nvGrpSpPr>
          <p:cNvPr id="7" name="Group 9"/>
          <p:cNvGrpSpPr>
            <a:grpSpLocks noChangeAspect="1"/>
          </p:cNvGrpSpPr>
          <p:nvPr/>
        </p:nvGrpSpPr>
        <p:grpSpPr bwMode="hidden">
          <a:xfrm>
            <a:off x="239005" y="5582002"/>
            <a:ext cx="9850145" cy="1388295"/>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774383" y="1668357"/>
            <a:ext cx="8776335" cy="1855927"/>
          </a:xfrm>
        </p:spPr>
        <p:txBody>
          <a:bodyPr anchor="b">
            <a:normAutofit/>
          </a:bodyPr>
          <a:lstStyle>
            <a:lvl1pPr>
              <a:defRPr sz="48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48765" y="3707461"/>
            <a:ext cx="7227570" cy="1535947"/>
          </a:xfrm>
        </p:spPr>
        <p:txBody>
          <a:bodyPr>
            <a:normAutofit/>
          </a:bodyPr>
          <a:lstStyle>
            <a:lvl1pPr marL="0" indent="0" algn="ctr">
              <a:buNone/>
              <a:defRPr sz="2200">
                <a:solidFill>
                  <a:srgbClr val="FFFFFF"/>
                </a:solidFill>
              </a:defRPr>
            </a:lvl1pPr>
            <a:lvl2pPr marL="499262" indent="0" algn="ctr">
              <a:buNone/>
              <a:defRPr>
                <a:solidFill>
                  <a:schemeClr val="tx1">
                    <a:tint val="75000"/>
                  </a:schemeClr>
                </a:solidFill>
              </a:defRPr>
            </a:lvl2pPr>
            <a:lvl3pPr marL="998525" indent="0" algn="ctr">
              <a:buNone/>
              <a:defRPr>
                <a:solidFill>
                  <a:schemeClr val="tx1">
                    <a:tint val="75000"/>
                  </a:schemeClr>
                </a:solidFill>
              </a:defRPr>
            </a:lvl3pPr>
            <a:lvl4pPr marL="1497787" indent="0" algn="ctr">
              <a:buNone/>
              <a:defRPr>
                <a:solidFill>
                  <a:schemeClr val="tx1">
                    <a:tint val="75000"/>
                  </a:schemeClr>
                </a:solidFill>
              </a:defRPr>
            </a:lvl4pPr>
            <a:lvl5pPr marL="1997050" indent="0" algn="ctr">
              <a:buNone/>
              <a:defRPr>
                <a:solidFill>
                  <a:schemeClr val="tx1">
                    <a:tint val="75000"/>
                  </a:schemeClr>
                </a:solidFill>
              </a:defRPr>
            </a:lvl5pPr>
            <a:lvl6pPr marL="2496312" indent="0" algn="ctr">
              <a:buNone/>
              <a:defRPr>
                <a:solidFill>
                  <a:schemeClr val="tx1">
                    <a:tint val="75000"/>
                  </a:schemeClr>
                </a:solidFill>
              </a:defRPr>
            </a:lvl6pPr>
            <a:lvl7pPr marL="2995574" indent="0" algn="ctr">
              <a:buNone/>
              <a:defRPr>
                <a:solidFill>
                  <a:schemeClr val="tx1">
                    <a:tint val="75000"/>
                  </a:schemeClr>
                </a:solidFill>
              </a:defRPr>
            </a:lvl7pPr>
            <a:lvl8pPr marL="3494837" indent="0" algn="ctr">
              <a:buNone/>
              <a:defRPr>
                <a:solidFill>
                  <a:schemeClr val="tx1">
                    <a:tint val="75000"/>
                  </a:schemeClr>
                </a:solidFill>
              </a:defRPr>
            </a:lvl8pPr>
            <a:lvl9pPr marL="3994099"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2FD380-C941-480E-9AB9-FE70DDF8062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16255" y="1600499"/>
            <a:ext cx="4562046" cy="667012"/>
          </a:xfrm>
        </p:spPr>
        <p:txBody>
          <a:bodyPr anchor="b"/>
          <a:lstStyle>
            <a:lvl1pPr marL="0" indent="0">
              <a:buNone/>
              <a:defRPr sz="2502" b="1"/>
            </a:lvl1pPr>
            <a:lvl2pPr marL="476245" indent="0">
              <a:buNone/>
              <a:defRPr sz="2085" b="1"/>
            </a:lvl2pPr>
            <a:lvl3pPr marL="952488" indent="0">
              <a:buNone/>
              <a:defRPr sz="1877" b="1"/>
            </a:lvl3pPr>
            <a:lvl4pPr marL="1428733" indent="0">
              <a:buNone/>
              <a:defRPr sz="1668" b="1"/>
            </a:lvl4pPr>
            <a:lvl5pPr marL="1904978" indent="0">
              <a:buNone/>
              <a:defRPr sz="1668" b="1"/>
            </a:lvl5pPr>
            <a:lvl6pPr marL="2381221" indent="0">
              <a:buNone/>
              <a:defRPr sz="1668" b="1"/>
            </a:lvl6pPr>
            <a:lvl7pPr marL="2857465" indent="0">
              <a:buNone/>
              <a:defRPr sz="1668" b="1"/>
            </a:lvl7pPr>
            <a:lvl8pPr marL="3333712" indent="0">
              <a:buNone/>
              <a:defRPr sz="1668" b="1"/>
            </a:lvl8pPr>
            <a:lvl9pPr marL="3809954" indent="0">
              <a:buNone/>
              <a:defRPr sz="1668" b="1"/>
            </a:lvl9pPr>
          </a:lstStyle>
          <a:p>
            <a:pPr lvl="0"/>
            <a:r>
              <a:rPr lang="ru-RU" smtClean="0"/>
              <a:t>Образец текста</a:t>
            </a:r>
          </a:p>
        </p:txBody>
      </p:sp>
      <p:sp>
        <p:nvSpPr>
          <p:cNvPr id="4" name="Объект 3"/>
          <p:cNvSpPr>
            <a:spLocks noGrp="1"/>
          </p:cNvSpPr>
          <p:nvPr>
            <p:ph sz="half" idx="2"/>
          </p:nvPr>
        </p:nvSpPr>
        <p:spPr>
          <a:xfrm>
            <a:off x="516255" y="2267508"/>
            <a:ext cx="4562046" cy="4119584"/>
          </a:xfrm>
        </p:spPr>
        <p:txBody>
          <a:bodyPr/>
          <a:lstStyle>
            <a:lvl1pPr>
              <a:defRPr sz="2502"/>
            </a:lvl1pPr>
            <a:lvl2pPr>
              <a:defRPr sz="2085"/>
            </a:lvl2pPr>
            <a:lvl3pPr>
              <a:defRPr sz="1877"/>
            </a:lvl3pPr>
            <a:lvl4pPr>
              <a:defRPr sz="1668"/>
            </a:lvl4pPr>
            <a:lvl5pPr>
              <a:defRPr sz="1668"/>
            </a:lvl5pPr>
            <a:lvl6pPr>
              <a:defRPr sz="1668"/>
            </a:lvl6pPr>
            <a:lvl7pPr>
              <a:defRPr sz="1668"/>
            </a:lvl7pPr>
            <a:lvl8pPr>
              <a:defRPr sz="1668"/>
            </a:lvl8pPr>
            <a:lvl9pPr>
              <a:defRPr sz="1668"/>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245016" y="1600499"/>
            <a:ext cx="4563838" cy="667012"/>
          </a:xfrm>
        </p:spPr>
        <p:txBody>
          <a:bodyPr anchor="b"/>
          <a:lstStyle>
            <a:lvl1pPr marL="0" indent="0">
              <a:buNone/>
              <a:defRPr sz="2502" b="1"/>
            </a:lvl1pPr>
            <a:lvl2pPr marL="476245" indent="0">
              <a:buNone/>
              <a:defRPr sz="2085" b="1"/>
            </a:lvl2pPr>
            <a:lvl3pPr marL="952488" indent="0">
              <a:buNone/>
              <a:defRPr sz="1877" b="1"/>
            </a:lvl3pPr>
            <a:lvl4pPr marL="1428733" indent="0">
              <a:buNone/>
              <a:defRPr sz="1668" b="1"/>
            </a:lvl4pPr>
            <a:lvl5pPr marL="1904978" indent="0">
              <a:buNone/>
              <a:defRPr sz="1668" b="1"/>
            </a:lvl5pPr>
            <a:lvl6pPr marL="2381221" indent="0">
              <a:buNone/>
              <a:defRPr sz="1668" b="1"/>
            </a:lvl6pPr>
            <a:lvl7pPr marL="2857465" indent="0">
              <a:buNone/>
              <a:defRPr sz="1668" b="1"/>
            </a:lvl7pPr>
            <a:lvl8pPr marL="3333712" indent="0">
              <a:buNone/>
              <a:defRPr sz="1668" b="1"/>
            </a:lvl8pPr>
            <a:lvl9pPr marL="3809954" indent="0">
              <a:buNone/>
              <a:defRPr sz="1668" b="1"/>
            </a:lvl9pPr>
          </a:lstStyle>
          <a:p>
            <a:pPr lvl="0"/>
            <a:r>
              <a:rPr lang="ru-RU" smtClean="0"/>
              <a:t>Образец текста</a:t>
            </a:r>
          </a:p>
        </p:txBody>
      </p:sp>
      <p:sp>
        <p:nvSpPr>
          <p:cNvPr id="6" name="Объект 5"/>
          <p:cNvSpPr>
            <a:spLocks noGrp="1"/>
          </p:cNvSpPr>
          <p:nvPr>
            <p:ph sz="quarter" idx="4"/>
          </p:nvPr>
        </p:nvSpPr>
        <p:spPr>
          <a:xfrm>
            <a:off x="5245016" y="2267508"/>
            <a:ext cx="4563838" cy="4119584"/>
          </a:xfrm>
        </p:spPr>
        <p:txBody>
          <a:bodyPr/>
          <a:lstStyle>
            <a:lvl1pPr>
              <a:defRPr sz="2502"/>
            </a:lvl1pPr>
            <a:lvl2pPr>
              <a:defRPr sz="2085"/>
            </a:lvl2pPr>
            <a:lvl3pPr>
              <a:defRPr sz="1877"/>
            </a:lvl3pPr>
            <a:lvl4pPr>
              <a:defRPr sz="1668"/>
            </a:lvl4pPr>
            <a:lvl5pPr>
              <a:defRPr sz="1668"/>
            </a:lvl5pPr>
            <a:lvl6pPr>
              <a:defRPr sz="1668"/>
            </a:lvl6pPr>
            <a:lvl7pPr>
              <a:defRPr sz="1668"/>
            </a:lvl7pPr>
            <a:lvl8pPr>
              <a:defRPr sz="1668"/>
            </a:lvl8pPr>
            <a:lvl9pPr>
              <a:defRPr sz="1668"/>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8" name="Нижний колонтитул 7"/>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9" name="Номер слайда 8"/>
          <p:cNvSpPr>
            <a:spLocks noGrp="1"/>
          </p:cNvSpPr>
          <p:nvPr>
            <p:ph type="sldNum" sz="quarter" idx="12"/>
          </p:nvPr>
        </p:nvSpPr>
        <p:spPr/>
        <p:txBody>
          <a:bodyPr/>
          <a:lstStyle>
            <a:lvl1pPr>
              <a:defRPr/>
            </a:lvl1pPr>
          </a:lstStyle>
          <a:p>
            <a:pPr>
              <a:defRPr/>
            </a:pPr>
            <a:fld id="{6323F9DB-885A-4D81-8D62-6BEB8B6A1F7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43367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2FD380-C941-480E-9AB9-FE70DDF8062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58128" y="238337"/>
            <a:ext cx="9819170" cy="4938336"/>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9" name="Freeform 14"/>
          <p:cNvSpPr>
            <a:spLocks/>
          </p:cNvSpPr>
          <p:nvPr/>
        </p:nvSpPr>
        <p:spPr bwMode="hidden">
          <a:xfrm>
            <a:off x="6828566" y="4382634"/>
            <a:ext cx="3247968" cy="744438"/>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9852" tIns="49926" rIns="99852" bIns="49926" numCol="1" anchor="t" anchorCtr="0" compatLnSpc="1">
            <a:prstTxWarp prst="textNoShape">
              <a:avLst/>
            </a:prstTxWarp>
          </a:bodyPr>
          <a:lstStyle/>
          <a:p>
            <a:endParaRPr lang="en-US"/>
          </a:p>
        </p:txBody>
      </p:sp>
      <p:sp>
        <p:nvSpPr>
          <p:cNvPr id="10" name="Freeform 18"/>
          <p:cNvSpPr>
            <a:spLocks/>
          </p:cNvSpPr>
          <p:nvPr/>
        </p:nvSpPr>
        <p:spPr bwMode="hidden">
          <a:xfrm>
            <a:off x="2957649" y="4248867"/>
            <a:ext cx="6260682" cy="88634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9852" tIns="49926" rIns="99852" bIns="49926" numCol="1" anchor="t" anchorCtr="0" compatLnSpc="1">
            <a:prstTxWarp prst="textNoShape">
              <a:avLst/>
            </a:prstTxWarp>
          </a:bodyPr>
          <a:lstStyle/>
          <a:p>
            <a:endParaRPr lang="en-US"/>
          </a:p>
        </p:txBody>
      </p:sp>
      <p:sp>
        <p:nvSpPr>
          <p:cNvPr id="11" name="Freeform 22"/>
          <p:cNvSpPr>
            <a:spLocks/>
          </p:cNvSpPr>
          <p:nvPr/>
        </p:nvSpPr>
        <p:spPr bwMode="hidden">
          <a:xfrm>
            <a:off x="3194105" y="4261662"/>
            <a:ext cx="6174261" cy="80725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9852" tIns="49926" rIns="99852" bIns="49926" numCol="1" anchor="t" anchorCtr="0" compatLnSpc="1">
            <a:prstTxWarp prst="textNoShape">
              <a:avLst/>
            </a:prstTxWarp>
          </a:bodyPr>
          <a:lstStyle/>
          <a:p>
            <a:endParaRPr lang="en-US"/>
          </a:p>
        </p:txBody>
      </p:sp>
      <p:sp>
        <p:nvSpPr>
          <p:cNvPr id="12" name="Freeform 26"/>
          <p:cNvSpPr>
            <a:spLocks/>
          </p:cNvSpPr>
          <p:nvPr/>
        </p:nvSpPr>
        <p:spPr bwMode="hidden">
          <a:xfrm>
            <a:off x="6334048" y="4247704"/>
            <a:ext cx="3735283" cy="6793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9852" tIns="49926" rIns="99852" bIns="49926" numCol="1" anchor="t" anchorCtr="0" compatLnSpc="1">
            <a:prstTxWarp prst="textNoShape">
              <a:avLst/>
            </a:prstTxWarp>
          </a:bodyPr>
          <a:lstStyle/>
          <a:p>
            <a:endParaRPr lang="en-US"/>
          </a:p>
        </p:txBody>
      </p:sp>
      <p:sp useBgFill="1">
        <p:nvSpPr>
          <p:cNvPr id="13" name="Freeform 10"/>
          <p:cNvSpPr>
            <a:spLocks/>
          </p:cNvSpPr>
          <p:nvPr/>
        </p:nvSpPr>
        <p:spPr bwMode="hidden">
          <a:xfrm>
            <a:off x="239005" y="4231419"/>
            <a:ext cx="9850145" cy="138651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9852" tIns="49926" rIns="99852" bIns="49926" numCol="1" anchor="t" anchorCtr="0" compatLnSpc="1">
            <a:prstTxWarp prst="textNoShape">
              <a:avLst/>
            </a:prstTxWarp>
          </a:bodyPr>
          <a:lstStyle/>
          <a:p>
            <a:endParaRPr lang="en-US"/>
          </a:p>
        </p:txBody>
      </p:sp>
      <p:sp>
        <p:nvSpPr>
          <p:cNvPr id="2" name="Title 1"/>
          <p:cNvSpPr>
            <a:spLocks noGrp="1"/>
          </p:cNvSpPr>
          <p:nvPr>
            <p:ph type="title"/>
          </p:nvPr>
        </p:nvSpPr>
        <p:spPr>
          <a:xfrm>
            <a:off x="779161" y="2568489"/>
            <a:ext cx="8776335" cy="1588911"/>
          </a:xfrm>
        </p:spPr>
        <p:txBody>
          <a:bodyPr anchor="t">
            <a:normAutofit/>
          </a:bodyPr>
          <a:lstStyle>
            <a:lvl1pPr algn="ctr">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543983" y="1498673"/>
            <a:ext cx="7246691" cy="979830"/>
          </a:xfrm>
        </p:spPr>
        <p:txBody>
          <a:bodyPr anchor="b">
            <a:normAutofit/>
          </a:bodyPr>
          <a:lstStyle>
            <a:lvl1pPr marL="0" indent="0" algn="ctr">
              <a:buNone/>
              <a:defRPr sz="2200">
                <a:solidFill>
                  <a:srgbClr val="FFFFFF"/>
                </a:solidFill>
              </a:defRPr>
            </a:lvl1pPr>
            <a:lvl2pPr marL="499262" indent="0">
              <a:buNone/>
              <a:defRPr sz="2000">
                <a:solidFill>
                  <a:schemeClr val="tx1">
                    <a:tint val="75000"/>
                  </a:schemeClr>
                </a:solidFill>
              </a:defRPr>
            </a:lvl2pPr>
            <a:lvl3pPr marL="998525" indent="0">
              <a:buNone/>
              <a:defRPr sz="1700">
                <a:solidFill>
                  <a:schemeClr val="tx1">
                    <a:tint val="75000"/>
                  </a:schemeClr>
                </a:solidFill>
              </a:defRPr>
            </a:lvl3pPr>
            <a:lvl4pPr marL="1497787" indent="0">
              <a:buNone/>
              <a:defRPr sz="1500">
                <a:solidFill>
                  <a:schemeClr val="tx1">
                    <a:tint val="75000"/>
                  </a:schemeClr>
                </a:solidFill>
              </a:defRPr>
            </a:lvl4pPr>
            <a:lvl5pPr marL="1997050" indent="0">
              <a:buNone/>
              <a:defRPr sz="1500">
                <a:solidFill>
                  <a:schemeClr val="tx1">
                    <a:tint val="75000"/>
                  </a:schemeClr>
                </a:solidFill>
              </a:defRPr>
            </a:lvl5pPr>
            <a:lvl6pPr marL="2496312" indent="0">
              <a:buNone/>
              <a:defRPr sz="1500">
                <a:solidFill>
                  <a:schemeClr val="tx1">
                    <a:tint val="75000"/>
                  </a:schemeClr>
                </a:solidFill>
              </a:defRPr>
            </a:lvl6pPr>
            <a:lvl7pPr marL="2995574" indent="0">
              <a:buNone/>
              <a:defRPr sz="1500">
                <a:solidFill>
                  <a:schemeClr val="tx1">
                    <a:tint val="75000"/>
                  </a:schemeClr>
                </a:solidFill>
              </a:defRPr>
            </a:lvl7pPr>
            <a:lvl8pPr marL="3494837" indent="0">
              <a:buNone/>
              <a:defRPr sz="1500">
                <a:solidFill>
                  <a:schemeClr val="tx1">
                    <a:tint val="75000"/>
                  </a:schemeClr>
                </a:solidFill>
              </a:defRPr>
            </a:lvl8pPr>
            <a:lvl9pPr marL="3994099" indent="0">
              <a:buNone/>
              <a:defRPr sz="15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2FD380-C941-480E-9AB9-FE70DDF80620}" type="slidenum">
              <a:rPr lang="ru-RU" smtClean="0"/>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2FD380-C941-480E-9AB9-FE70DDF80620}" type="slidenum">
              <a:rPr lang="ru-RU" smtClean="0"/>
              <a:t>‹#›</a:t>
            </a:fld>
            <a:endParaRPr lang="ru-RU"/>
          </a:p>
        </p:txBody>
      </p:sp>
      <p:sp>
        <p:nvSpPr>
          <p:cNvPr id="9" name="Content Placeholder 8"/>
          <p:cNvSpPr>
            <a:spLocks noGrp="1"/>
          </p:cNvSpPr>
          <p:nvPr>
            <p:ph sz="quarter" idx="13"/>
          </p:nvPr>
        </p:nvSpPr>
        <p:spPr>
          <a:xfrm>
            <a:off x="764056" y="2793306"/>
            <a:ext cx="4315892" cy="359411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5245151" y="2793306"/>
            <a:ext cx="4315892" cy="359411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764057" y="2792182"/>
            <a:ext cx="4315892" cy="667011"/>
          </a:xfrm>
        </p:spPr>
        <p:txBody>
          <a:bodyPr anchor="ctr"/>
          <a:lstStyle>
            <a:lvl1pPr marL="0" indent="0" algn="ctr">
              <a:buNone/>
              <a:defRPr sz="2600" b="0">
                <a:solidFill>
                  <a:schemeClr val="tx2"/>
                </a:solidFill>
                <a:latin typeface="+mj-lt"/>
              </a:defRPr>
            </a:lvl1pPr>
            <a:lvl2pPr marL="499262" indent="0">
              <a:buNone/>
              <a:defRPr sz="2200" b="1"/>
            </a:lvl2pPr>
            <a:lvl3pPr marL="998525" indent="0">
              <a:buNone/>
              <a:defRPr sz="2000" b="1"/>
            </a:lvl3pPr>
            <a:lvl4pPr marL="1497787" indent="0">
              <a:buNone/>
              <a:defRPr sz="1700" b="1"/>
            </a:lvl4pPr>
            <a:lvl5pPr marL="1997050" indent="0">
              <a:buNone/>
              <a:defRPr sz="1700" b="1"/>
            </a:lvl5pPr>
            <a:lvl6pPr marL="2496312" indent="0">
              <a:buNone/>
              <a:defRPr sz="1700" b="1"/>
            </a:lvl6pPr>
            <a:lvl7pPr marL="2995574" indent="0">
              <a:buNone/>
              <a:defRPr sz="1700" b="1"/>
            </a:lvl7pPr>
            <a:lvl8pPr marL="3494837" indent="0">
              <a:buNone/>
              <a:defRPr sz="1700" b="1"/>
            </a:lvl8pPr>
            <a:lvl9pPr marL="3994099" indent="0">
              <a:buNone/>
              <a:defRPr sz="1700" b="1"/>
            </a:lvl9pPr>
          </a:lstStyle>
          <a:p>
            <a:pPr lvl="0"/>
            <a:r>
              <a:rPr lang="ru-RU" smtClean="0"/>
              <a:t>Образец текста</a:t>
            </a:r>
          </a:p>
        </p:txBody>
      </p:sp>
      <p:sp>
        <p:nvSpPr>
          <p:cNvPr id="4" name="Content Placeholder 3"/>
          <p:cNvSpPr>
            <a:spLocks noGrp="1"/>
          </p:cNvSpPr>
          <p:nvPr>
            <p:ph sz="half" idx="2"/>
          </p:nvPr>
        </p:nvSpPr>
        <p:spPr>
          <a:xfrm>
            <a:off x="764821" y="3575051"/>
            <a:ext cx="4313479" cy="2812042"/>
          </a:xfrm>
        </p:spPr>
        <p:txBody>
          <a:bodyPr/>
          <a:lstStyle>
            <a:lvl1pPr>
              <a:defRPr sz="2200"/>
            </a:lvl1pPr>
            <a:lvl2pPr>
              <a:defRPr sz="2000"/>
            </a:lvl2pPr>
            <a:lvl3pPr>
              <a:defRPr sz="1700"/>
            </a:lvl3pPr>
            <a:lvl4pPr>
              <a:defRPr sz="1500"/>
            </a:lvl4pPr>
            <a:lvl5pPr>
              <a:defRPr sz="15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248592" y="2792181"/>
            <a:ext cx="4315892" cy="667011"/>
          </a:xfrm>
        </p:spPr>
        <p:txBody>
          <a:bodyPr anchor="ctr"/>
          <a:lstStyle>
            <a:lvl1pPr marL="0" indent="0" algn="ctr">
              <a:buNone/>
              <a:defRPr sz="2600" b="0" i="0">
                <a:solidFill>
                  <a:schemeClr val="tx2"/>
                </a:solidFill>
                <a:latin typeface="+mj-lt"/>
              </a:defRPr>
            </a:lvl1pPr>
            <a:lvl2pPr marL="499262" indent="0">
              <a:buNone/>
              <a:defRPr sz="2200" b="1"/>
            </a:lvl2pPr>
            <a:lvl3pPr marL="998525" indent="0">
              <a:buNone/>
              <a:defRPr sz="2000" b="1"/>
            </a:lvl3pPr>
            <a:lvl4pPr marL="1497787" indent="0">
              <a:buNone/>
              <a:defRPr sz="1700" b="1"/>
            </a:lvl4pPr>
            <a:lvl5pPr marL="1997050" indent="0">
              <a:buNone/>
              <a:defRPr sz="1700" b="1"/>
            </a:lvl5pPr>
            <a:lvl6pPr marL="2496312" indent="0">
              <a:buNone/>
              <a:defRPr sz="1700" b="1"/>
            </a:lvl6pPr>
            <a:lvl7pPr marL="2995574" indent="0">
              <a:buNone/>
              <a:defRPr sz="1700" b="1"/>
            </a:lvl7pPr>
            <a:lvl8pPr marL="3494837" indent="0">
              <a:buNone/>
              <a:defRPr sz="1700" b="1"/>
            </a:lvl8pPr>
            <a:lvl9pPr marL="3994099" indent="0">
              <a:buNone/>
              <a:defRPr sz="1700" b="1"/>
            </a:lvl9pPr>
          </a:lstStyle>
          <a:p>
            <a:pPr lvl="0"/>
            <a:r>
              <a:rPr lang="ru-RU" smtClean="0"/>
              <a:t>Образец текста</a:t>
            </a:r>
          </a:p>
        </p:txBody>
      </p:sp>
      <p:sp>
        <p:nvSpPr>
          <p:cNvPr id="6" name="Content Placeholder 5"/>
          <p:cNvSpPr>
            <a:spLocks noGrp="1"/>
          </p:cNvSpPr>
          <p:nvPr>
            <p:ph sz="quarter" idx="4"/>
          </p:nvPr>
        </p:nvSpPr>
        <p:spPr>
          <a:xfrm>
            <a:off x="5245007" y="3575051"/>
            <a:ext cx="4315892" cy="2812042"/>
          </a:xfrm>
        </p:spPr>
        <p:txBody>
          <a:bodyPr/>
          <a:lstStyle>
            <a:lvl1pPr>
              <a:defRPr sz="2200"/>
            </a:lvl1pPr>
            <a:lvl2pPr>
              <a:defRPr sz="2000"/>
            </a:lvl2pPr>
            <a:lvl3pPr>
              <a:defRPr sz="1700"/>
            </a:lvl3pPr>
            <a:lvl4pPr>
              <a:defRPr sz="1500"/>
            </a:lvl4pPr>
            <a:lvl5pPr>
              <a:defRPr sz="15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C2FD380-C941-480E-9AB9-FE70DDF80620}" type="slidenum">
              <a:rPr lang="ru-RU" smtClean="0"/>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C2FD380-C941-480E-9AB9-FE70DDF80620}" type="slidenum">
              <a:rPr lang="ru-RU" smtClean="0"/>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58128" y="238337"/>
            <a:ext cx="9819170" cy="1487221"/>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grpSp>
        <p:nvGrpSpPr>
          <p:cNvPr id="6" name="Group 5"/>
          <p:cNvGrpSpPr>
            <a:grpSpLocks noChangeAspect="1"/>
          </p:cNvGrpSpPr>
          <p:nvPr/>
        </p:nvGrpSpPr>
        <p:grpSpPr bwMode="hidden">
          <a:xfrm>
            <a:off x="239005" y="744610"/>
            <a:ext cx="9850145" cy="1386517"/>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C2FD380-C941-480E-9AB9-FE70DDF80620}" type="slidenum">
              <a:rPr lang="ru-RU" smtClean="0"/>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58128" y="238337"/>
            <a:ext cx="9819170" cy="1487221"/>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2FD380-C941-480E-9AB9-FE70DDF80620}" type="slidenum">
              <a:rPr lang="ru-RU" smtClean="0"/>
              <a:t>‹#›</a:t>
            </a:fld>
            <a:endParaRPr lang="ru-RU"/>
          </a:p>
        </p:txBody>
      </p:sp>
      <p:sp>
        <p:nvSpPr>
          <p:cNvPr id="4" name="Text Placeholder 3"/>
          <p:cNvSpPr>
            <a:spLocks noGrp="1"/>
          </p:cNvSpPr>
          <p:nvPr>
            <p:ph type="body" sz="half" idx="2"/>
          </p:nvPr>
        </p:nvSpPr>
        <p:spPr>
          <a:xfrm>
            <a:off x="1032510" y="3733942"/>
            <a:ext cx="3785870" cy="1986140"/>
          </a:xfrm>
        </p:spPr>
        <p:txBody>
          <a:bodyPr anchor="t">
            <a:normAutofit/>
          </a:bodyPr>
          <a:lstStyle>
            <a:lvl1pPr marL="0" indent="0">
              <a:spcBef>
                <a:spcPts val="0"/>
              </a:spcBef>
              <a:spcAft>
                <a:spcPts val="655"/>
              </a:spcAft>
              <a:buNone/>
              <a:defRPr sz="2000">
                <a:solidFill>
                  <a:schemeClr val="tx2"/>
                </a:solidFill>
              </a:defRPr>
            </a:lvl1pPr>
            <a:lvl2pPr marL="499262" indent="0">
              <a:buNone/>
              <a:defRPr sz="1300"/>
            </a:lvl2pPr>
            <a:lvl3pPr marL="998525" indent="0">
              <a:buNone/>
              <a:defRPr sz="1100"/>
            </a:lvl3pPr>
            <a:lvl4pPr marL="1497787" indent="0">
              <a:buNone/>
              <a:defRPr sz="1000"/>
            </a:lvl4pPr>
            <a:lvl5pPr marL="1997050" indent="0">
              <a:buNone/>
              <a:defRPr sz="1000"/>
            </a:lvl5pPr>
            <a:lvl6pPr marL="2496312" indent="0">
              <a:buNone/>
              <a:defRPr sz="1000"/>
            </a:lvl6pPr>
            <a:lvl7pPr marL="2995574" indent="0">
              <a:buNone/>
              <a:defRPr sz="1000"/>
            </a:lvl7pPr>
            <a:lvl8pPr marL="3494837" indent="0">
              <a:buNone/>
              <a:defRPr sz="1000"/>
            </a:lvl8pPr>
            <a:lvl9pPr marL="3994099" indent="0">
              <a:buNone/>
              <a:defRPr sz="1000"/>
            </a:lvl9pPr>
          </a:lstStyle>
          <a:p>
            <a:pPr lvl="0"/>
            <a:r>
              <a:rPr lang="ru-RU" smtClean="0"/>
              <a:t>Образец текста</a:t>
            </a:r>
          </a:p>
        </p:txBody>
      </p:sp>
      <p:grpSp>
        <p:nvGrpSpPr>
          <p:cNvPr id="2" name="Group 23"/>
          <p:cNvGrpSpPr>
            <a:grpSpLocks noChangeAspect="1"/>
          </p:cNvGrpSpPr>
          <p:nvPr/>
        </p:nvGrpSpPr>
        <p:grpSpPr bwMode="hidden">
          <a:xfrm>
            <a:off x="239005" y="744610"/>
            <a:ext cx="9850145" cy="1388295"/>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032510" y="2383367"/>
            <a:ext cx="3785870" cy="1306085"/>
          </a:xfrm>
        </p:spPr>
        <p:txBody>
          <a:bodyPr anchor="b">
            <a:noAutofit/>
          </a:bodyPr>
          <a:lstStyle>
            <a:lvl1pPr algn="l">
              <a:defRPr sz="35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5252841" y="1906693"/>
            <a:ext cx="4408352" cy="3972278"/>
          </a:xfrm>
        </p:spPr>
        <p:txBody>
          <a:bodyPr anchor="ctr"/>
          <a:lstStyle>
            <a:lvl1pPr>
              <a:buClr>
                <a:schemeClr val="bg1"/>
              </a:buClr>
              <a:defRPr sz="2400">
                <a:solidFill>
                  <a:schemeClr val="tx2"/>
                </a:solidFill>
              </a:defRPr>
            </a:lvl1pPr>
            <a:lvl2pPr>
              <a:buClr>
                <a:schemeClr val="bg1"/>
              </a:buClr>
              <a:defRPr sz="2200">
                <a:solidFill>
                  <a:schemeClr val="tx2"/>
                </a:solidFill>
              </a:defRPr>
            </a:lvl2pPr>
            <a:lvl3pPr>
              <a:buClr>
                <a:schemeClr val="bg1"/>
              </a:buClr>
              <a:defRPr sz="2000">
                <a:solidFill>
                  <a:schemeClr val="tx2"/>
                </a:solidFill>
              </a:defRPr>
            </a:lvl3pPr>
            <a:lvl4pPr>
              <a:buClr>
                <a:schemeClr val="bg1"/>
              </a:buClr>
              <a:defRPr sz="1700">
                <a:solidFill>
                  <a:schemeClr val="tx2"/>
                </a:solidFill>
              </a:defRPr>
            </a:lvl4pPr>
            <a:lvl5pPr>
              <a:buClr>
                <a:schemeClr val="bg1"/>
              </a:buClr>
              <a:defRPr sz="1700">
                <a:solidFill>
                  <a:schemeClr val="tx2"/>
                </a:solidFill>
              </a:defRPr>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58128" y="238337"/>
            <a:ext cx="9819170" cy="6292088"/>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grpSp>
        <p:nvGrpSpPr>
          <p:cNvPr id="9" name="Group 8"/>
          <p:cNvGrpSpPr>
            <a:grpSpLocks noChangeAspect="1"/>
          </p:cNvGrpSpPr>
          <p:nvPr/>
        </p:nvGrpSpPr>
        <p:grpSpPr bwMode="hidden">
          <a:xfrm>
            <a:off x="239005" y="5582002"/>
            <a:ext cx="9850145" cy="138829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5503734" y="353092"/>
            <a:ext cx="4305112" cy="2533431"/>
          </a:xfrm>
        </p:spPr>
        <p:txBody>
          <a:bodyPr anchor="b">
            <a:normAutofit/>
          </a:bodyPr>
          <a:lstStyle>
            <a:lvl1pPr algn="l">
              <a:defRPr sz="31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5497160" y="2904176"/>
            <a:ext cx="4311686" cy="2524604"/>
          </a:xfrm>
        </p:spPr>
        <p:txBody>
          <a:bodyPr>
            <a:normAutofit/>
          </a:bodyPr>
          <a:lstStyle>
            <a:lvl1pPr marL="0" indent="0">
              <a:buNone/>
              <a:defRPr sz="2000">
                <a:solidFill>
                  <a:srgbClr val="FFFFFF"/>
                </a:solidFill>
              </a:defRPr>
            </a:lvl1pPr>
            <a:lvl2pPr marL="499262" indent="0">
              <a:buNone/>
              <a:defRPr sz="1300"/>
            </a:lvl2pPr>
            <a:lvl3pPr marL="998525" indent="0">
              <a:buNone/>
              <a:defRPr sz="1100"/>
            </a:lvl3pPr>
            <a:lvl4pPr marL="1497787" indent="0">
              <a:buNone/>
              <a:defRPr sz="1000"/>
            </a:lvl4pPr>
            <a:lvl5pPr marL="1997050" indent="0">
              <a:buNone/>
              <a:defRPr sz="1000"/>
            </a:lvl5pPr>
            <a:lvl6pPr marL="2496312" indent="0">
              <a:buNone/>
              <a:defRPr sz="1000"/>
            </a:lvl6pPr>
            <a:lvl7pPr marL="2995574" indent="0">
              <a:buNone/>
              <a:defRPr sz="1000"/>
            </a:lvl7pPr>
            <a:lvl8pPr marL="3494837" indent="0">
              <a:buNone/>
              <a:defRPr sz="1000"/>
            </a:lvl8pPr>
            <a:lvl9pPr marL="3994099"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2FD380-C941-480E-9AB9-FE70DDF80620}" type="slidenum">
              <a:rPr lang="ru-RU" smtClean="0"/>
              <a:t>‹#›</a:t>
            </a:fld>
            <a:endParaRPr lang="ru-RU"/>
          </a:p>
        </p:txBody>
      </p:sp>
      <p:sp>
        <p:nvSpPr>
          <p:cNvPr id="3" name="Picture Placeholder 2"/>
          <p:cNvSpPr>
            <a:spLocks noGrp="1"/>
          </p:cNvSpPr>
          <p:nvPr>
            <p:ph type="pic" idx="1"/>
          </p:nvPr>
        </p:nvSpPr>
        <p:spPr>
          <a:xfrm>
            <a:off x="946468" y="1430020"/>
            <a:ext cx="4026789" cy="3050709"/>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500">
                <a:solidFill>
                  <a:schemeClr val="bg1"/>
                </a:solidFill>
              </a:defRPr>
            </a:lvl1pPr>
            <a:lvl2pPr marL="499262" indent="0">
              <a:buNone/>
              <a:defRPr sz="3100"/>
            </a:lvl2pPr>
            <a:lvl3pPr marL="998525" indent="0">
              <a:buNone/>
              <a:defRPr sz="2600"/>
            </a:lvl3pPr>
            <a:lvl4pPr marL="1497787" indent="0">
              <a:buNone/>
              <a:defRPr sz="2200"/>
            </a:lvl4pPr>
            <a:lvl5pPr marL="1997050" indent="0">
              <a:buNone/>
              <a:defRPr sz="2200"/>
            </a:lvl5pPr>
            <a:lvl6pPr marL="2496312" indent="0">
              <a:buNone/>
              <a:defRPr sz="2200"/>
            </a:lvl6pPr>
            <a:lvl7pPr marL="2995574" indent="0">
              <a:buNone/>
              <a:defRPr sz="2200"/>
            </a:lvl7pPr>
            <a:lvl8pPr marL="3494837" indent="0">
              <a:buNone/>
              <a:defRPr sz="2200"/>
            </a:lvl8pPr>
            <a:lvl9pPr marL="3994099" indent="0">
              <a:buNone/>
              <a:defRPr sz="2200"/>
            </a:lvl9pPr>
          </a:lstStyle>
          <a:p>
            <a:r>
              <a:rPr lang="ru-RU" smtClean="0"/>
              <a:t>Вставка рисунка</a:t>
            </a: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2FD380-C941-480E-9AB9-FE70DDF80620}" type="slidenum">
              <a:rPr lang="ru-RU" smtClean="0"/>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58128" y="238337"/>
            <a:ext cx="9819170" cy="1487221"/>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2FD380-C941-480E-9AB9-FE70DDF80620}" type="slidenum">
              <a:rPr lang="ru-RU" smtClean="0"/>
              <a:t>‹#›</a:t>
            </a:fld>
            <a:endParaRPr lang="ru-RU"/>
          </a:p>
        </p:txBody>
      </p:sp>
      <p:grpSp>
        <p:nvGrpSpPr>
          <p:cNvPr id="15" name="Group 14"/>
          <p:cNvGrpSpPr>
            <a:grpSpLocks noChangeAspect="1"/>
          </p:cNvGrpSpPr>
          <p:nvPr/>
        </p:nvGrpSpPr>
        <p:grpSpPr bwMode="hidden">
          <a:xfrm>
            <a:off x="239005" y="744610"/>
            <a:ext cx="9850145" cy="1388295"/>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7485697" y="1509466"/>
            <a:ext cx="2323148" cy="4678460"/>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16255" y="1509466"/>
            <a:ext cx="6797358" cy="467846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4" name="Нижний колонтитул 3"/>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5" name="Номер слайда 4"/>
          <p:cNvSpPr>
            <a:spLocks noGrp="1"/>
          </p:cNvSpPr>
          <p:nvPr>
            <p:ph type="sldNum" sz="quarter" idx="12"/>
          </p:nvPr>
        </p:nvSpPr>
        <p:spPr/>
        <p:txBody>
          <a:bodyPr/>
          <a:lstStyle>
            <a:lvl1pPr>
              <a:defRPr/>
            </a:lvl1pPr>
          </a:lstStyle>
          <a:p>
            <a:pPr>
              <a:defRPr/>
            </a:pPr>
            <a:fld id="{27AF9FE5-6402-411A-AFD6-F5FDF53EA1D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731756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786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 y="1502"/>
            <a:ext cx="10323567" cy="714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userDrawn="1"/>
        </p:nvSpPr>
        <p:spPr bwMode="auto">
          <a:xfrm>
            <a:off x="6692308" y="5345687"/>
            <a:ext cx="1042320" cy="39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05" tIns="43053" rIns="86105" bIns="43053"/>
          <a:lstStyle>
            <a:lvl1pPr defTabSz="1041400" eaLnBrk="0" hangingPunct="0">
              <a:defRPr sz="2100">
                <a:solidFill>
                  <a:schemeClr val="tx1"/>
                </a:solidFill>
                <a:latin typeface="Arial" pitchFamily="34" charset="0"/>
              </a:defRPr>
            </a:lvl1pPr>
            <a:lvl2pPr defTabSz="1041400" eaLnBrk="0" hangingPunct="0">
              <a:defRPr sz="2100">
                <a:solidFill>
                  <a:schemeClr val="tx1"/>
                </a:solidFill>
                <a:latin typeface="Arial" pitchFamily="34" charset="0"/>
              </a:defRPr>
            </a:lvl2pPr>
            <a:lvl3pPr defTabSz="1041400" eaLnBrk="0" hangingPunct="0">
              <a:defRPr sz="2100">
                <a:solidFill>
                  <a:schemeClr val="tx1"/>
                </a:solidFill>
                <a:latin typeface="Arial" pitchFamily="34" charset="0"/>
              </a:defRPr>
            </a:lvl3pPr>
            <a:lvl4pPr defTabSz="1041400" eaLnBrk="0" hangingPunct="0">
              <a:defRPr sz="2100">
                <a:solidFill>
                  <a:schemeClr val="tx1"/>
                </a:solidFill>
                <a:latin typeface="Arial" pitchFamily="34" charset="0"/>
              </a:defRPr>
            </a:lvl4pPr>
            <a:lvl5pPr defTabSz="1041400" eaLnBrk="0" hangingPunct="0">
              <a:defRPr sz="2100">
                <a:solidFill>
                  <a:schemeClr val="tx1"/>
                </a:solidFill>
                <a:latin typeface="Arial" pitchFamily="34" charset="0"/>
              </a:defRPr>
            </a:lvl5pPr>
            <a:lvl6pPr marL="2508250" indent="-222250" defTabSz="1041400" eaLnBrk="0" fontAlgn="base" hangingPunct="0">
              <a:spcBef>
                <a:spcPct val="0"/>
              </a:spcBef>
              <a:spcAft>
                <a:spcPct val="0"/>
              </a:spcAft>
              <a:defRPr sz="2100">
                <a:solidFill>
                  <a:schemeClr val="tx1"/>
                </a:solidFill>
                <a:latin typeface="Arial" pitchFamily="34" charset="0"/>
              </a:defRPr>
            </a:lvl6pPr>
            <a:lvl7pPr marL="2965450" indent="-222250" defTabSz="1041400" eaLnBrk="0" fontAlgn="base" hangingPunct="0">
              <a:spcBef>
                <a:spcPct val="0"/>
              </a:spcBef>
              <a:spcAft>
                <a:spcPct val="0"/>
              </a:spcAft>
              <a:defRPr sz="2100">
                <a:solidFill>
                  <a:schemeClr val="tx1"/>
                </a:solidFill>
                <a:latin typeface="Arial" pitchFamily="34" charset="0"/>
              </a:defRPr>
            </a:lvl7pPr>
            <a:lvl8pPr marL="3422650" indent="-222250" defTabSz="1041400" eaLnBrk="0" fontAlgn="base" hangingPunct="0">
              <a:spcBef>
                <a:spcPct val="0"/>
              </a:spcBef>
              <a:spcAft>
                <a:spcPct val="0"/>
              </a:spcAft>
              <a:defRPr sz="2100">
                <a:solidFill>
                  <a:schemeClr val="tx1"/>
                </a:solidFill>
                <a:latin typeface="Arial" pitchFamily="34" charset="0"/>
              </a:defRPr>
            </a:lvl8pPr>
            <a:lvl9pPr marL="3879850" indent="-222250" defTabSz="1041400" eaLnBrk="0" fontAlgn="base" hangingPunct="0">
              <a:spcBef>
                <a:spcPct val="0"/>
              </a:spcBef>
              <a:spcAft>
                <a:spcPct val="0"/>
              </a:spcAft>
              <a:defRPr sz="2100">
                <a:solidFill>
                  <a:schemeClr val="tx1"/>
                </a:solidFill>
                <a:latin typeface="Arial" pitchFamily="34" charset="0"/>
              </a:defRPr>
            </a:lvl9pPr>
          </a:lstStyle>
          <a:p>
            <a:pPr eaLnBrk="1" hangingPunct="1">
              <a:defRPr/>
            </a:pPr>
            <a:endParaRPr lang="ru-RU" altLang="ru-RU" sz="1986" smtClean="0">
              <a:solidFill>
                <a:srgbClr val="000000"/>
              </a:solidFill>
              <a:latin typeface="Calibri" pitchFamily="34" charset="0"/>
            </a:endParaRPr>
          </a:p>
        </p:txBody>
      </p:sp>
      <p:sp>
        <p:nvSpPr>
          <p:cNvPr id="3" name="Содержимое 2"/>
          <p:cNvSpPr>
            <a:spLocks noGrp="1"/>
          </p:cNvSpPr>
          <p:nvPr>
            <p:ph idx="1"/>
          </p:nvPr>
        </p:nvSpPr>
        <p:spPr>
          <a:xfrm>
            <a:off x="928921" y="1675338"/>
            <a:ext cx="8266278" cy="5034943"/>
          </a:xfrm>
        </p:spPr>
        <p:txBody>
          <a:bodyPr/>
          <a:lstStyle>
            <a:lvl1pPr marL="342306" indent="0">
              <a:buFontTx/>
              <a:buNone/>
              <a:defRPr b="1">
                <a:latin typeface="+mj-lt"/>
              </a:defRPr>
            </a:lvl1pPr>
            <a:lvl2pPr marL="339316" indent="3002">
              <a:defRPr>
                <a:latin typeface="+mj-lt"/>
              </a:defRPr>
            </a:lvl2pPr>
            <a:lvl3pPr marL="591939" indent="-245146">
              <a:tabLst/>
              <a:defRPr>
                <a:latin typeface="+mj-lt"/>
              </a:defRPr>
            </a:lvl3pPr>
            <a:lvl4pPr marL="0" indent="339316">
              <a:lnSpc>
                <a:spcPts val="1702"/>
              </a:lnSpc>
              <a:spcBef>
                <a:spcPts val="378"/>
              </a:spcBef>
              <a:defRPr>
                <a:latin typeface="+mj-lt"/>
              </a:defRPr>
            </a:lvl4pPr>
            <a:lvl5pPr>
              <a:lnSpc>
                <a:spcPts val="1702"/>
              </a:lnSpc>
              <a:spcBef>
                <a:spcPts val="378"/>
              </a:spcBef>
              <a:buNone/>
              <a:defRPr>
                <a:latin typeface="+mj-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3" name="Заголовок 12"/>
          <p:cNvSpPr>
            <a:spLocks noGrp="1"/>
          </p:cNvSpPr>
          <p:nvPr>
            <p:ph type="title"/>
          </p:nvPr>
        </p:nvSpPr>
        <p:spPr>
          <a:xfrm>
            <a:off x="928892" y="522437"/>
            <a:ext cx="8284912" cy="1152902"/>
          </a:xfrm>
        </p:spPr>
        <p:txBody>
          <a:bodyPr/>
          <a:lstStyle>
            <a:lvl1pPr marL="0" marR="0" indent="0" defTabSz="982144" rtl="0" eaLnBrk="1" fontAlgn="auto" latinLnBrk="0" hangingPunct="1">
              <a:lnSpc>
                <a:spcPct val="100000"/>
              </a:lnSpc>
              <a:spcBef>
                <a:spcPct val="0"/>
              </a:spcBef>
              <a:spcAft>
                <a:spcPts val="0"/>
              </a:spcAft>
              <a:tabLst/>
              <a:defRPr sz="5106"/>
            </a:lvl1pPr>
          </a:lstStyle>
          <a:p>
            <a:pPr lvl="0"/>
            <a:r>
              <a:rPr lang="en-US" noProof="0" dirty="0"/>
              <a:t>Образец заголовка</a:t>
            </a:r>
            <a:endParaRPr lang="ru-RU" noProof="0" dirty="0"/>
          </a:p>
        </p:txBody>
      </p:sp>
      <p:sp>
        <p:nvSpPr>
          <p:cNvPr id="6" name="Номер слайда 13"/>
          <p:cNvSpPr>
            <a:spLocks noGrp="1"/>
          </p:cNvSpPr>
          <p:nvPr>
            <p:ph type="sldNum" sz="quarter" idx="10"/>
          </p:nvPr>
        </p:nvSpPr>
        <p:spPr/>
        <p:txBody>
          <a:bodyPr/>
          <a:lstStyle>
            <a:lvl1pPr>
              <a:defRPr/>
            </a:lvl1pPr>
          </a:lstStyle>
          <a:p>
            <a:pPr>
              <a:defRPr/>
            </a:pPr>
            <a:fld id="{15350882-61F9-42BD-B096-ACA4CE250D1C}" type="slidenum">
              <a:rPr lang="ru-RU" altLang="ru-RU"/>
              <a:pPr>
                <a:defRPr/>
              </a:pPr>
              <a:t>‹#›</a:t>
            </a:fld>
            <a:endParaRPr lang="ru-RU" altLang="ru-RU"/>
          </a:p>
        </p:txBody>
      </p:sp>
    </p:spTree>
    <p:extLst>
      <p:ext uri="{BB962C8B-B14F-4D97-AF65-F5344CB8AC3E}">
        <p14:creationId xmlns:p14="http://schemas.microsoft.com/office/powerpoint/2010/main" val="27167827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4031622"/>
            <a:ext cx="10325100" cy="3118478"/>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12" name="Rectangle 11"/>
          <p:cNvSpPr/>
          <p:nvPr/>
        </p:nvSpPr>
        <p:spPr>
          <a:xfrm>
            <a:off x="0" y="0"/>
            <a:ext cx="10325100" cy="4031622"/>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p>
        </p:txBody>
      </p:sp>
      <p:sp>
        <p:nvSpPr>
          <p:cNvPr id="13" name="Rectangle 12"/>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14" name="Oval 13"/>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3" name="Subtitle 2"/>
          <p:cNvSpPr>
            <a:spLocks noGrp="1"/>
          </p:cNvSpPr>
          <p:nvPr>
            <p:ph type="subTitle" idx="1"/>
          </p:nvPr>
        </p:nvSpPr>
        <p:spPr>
          <a:xfrm>
            <a:off x="1664160" y="5267746"/>
            <a:ext cx="6365124" cy="919691"/>
          </a:xfrm>
        </p:spPr>
        <p:txBody>
          <a:bodyPr>
            <a:normAutofit/>
          </a:bodyPr>
          <a:lstStyle>
            <a:lvl1pPr marL="0" indent="0" algn="l">
              <a:buNone/>
              <a:defRPr sz="2400">
                <a:solidFill>
                  <a:schemeClr val="tx2"/>
                </a:solidFill>
              </a:defRPr>
            </a:lvl1pPr>
            <a:lvl2pPr marL="499262" indent="0" algn="ctr">
              <a:buNone/>
              <a:defRPr>
                <a:solidFill>
                  <a:schemeClr val="tx1">
                    <a:tint val="75000"/>
                  </a:schemeClr>
                </a:solidFill>
              </a:defRPr>
            </a:lvl2pPr>
            <a:lvl3pPr marL="998525" indent="0" algn="ctr">
              <a:buNone/>
              <a:defRPr>
                <a:solidFill>
                  <a:schemeClr val="tx1">
                    <a:tint val="75000"/>
                  </a:schemeClr>
                </a:solidFill>
              </a:defRPr>
            </a:lvl3pPr>
            <a:lvl4pPr marL="1497787" indent="0" algn="ctr">
              <a:buNone/>
              <a:defRPr>
                <a:solidFill>
                  <a:schemeClr val="tx1">
                    <a:tint val="75000"/>
                  </a:schemeClr>
                </a:solidFill>
              </a:defRPr>
            </a:lvl4pPr>
            <a:lvl5pPr marL="1997050" indent="0" algn="ctr">
              <a:buNone/>
              <a:defRPr>
                <a:solidFill>
                  <a:schemeClr val="tx1">
                    <a:tint val="75000"/>
                  </a:schemeClr>
                </a:solidFill>
              </a:defRPr>
            </a:lvl5pPr>
            <a:lvl6pPr marL="2496312" indent="0" algn="ctr">
              <a:buNone/>
              <a:defRPr>
                <a:solidFill>
                  <a:schemeClr val="tx1">
                    <a:tint val="75000"/>
                  </a:schemeClr>
                </a:solidFill>
              </a:defRPr>
            </a:lvl6pPr>
            <a:lvl7pPr marL="2995574" indent="0" algn="ctr">
              <a:buNone/>
              <a:defRPr>
                <a:solidFill>
                  <a:schemeClr val="tx1">
                    <a:tint val="75000"/>
                  </a:schemeClr>
                </a:solidFill>
              </a:defRPr>
            </a:lvl7pPr>
            <a:lvl8pPr marL="3494837" indent="0" algn="ctr">
              <a:buNone/>
              <a:defRPr>
                <a:solidFill>
                  <a:schemeClr val="tx1">
                    <a:tint val="75000"/>
                  </a:schemeClr>
                </a:solidFill>
              </a:defRPr>
            </a:lvl8pPr>
            <a:lvl9pPr marL="3994099"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14DD3B24-17C6-4A27-98CA-E0E92DC0559F}" type="slidenum">
              <a:rPr lang="ru-RU" smtClean="0">
                <a:solidFill>
                  <a:prstClr val="black">
                    <a:tint val="75000"/>
                  </a:prstClr>
                </a:solidFill>
              </a:rPr>
              <a:pPr>
                <a:defRPr/>
              </a:pPr>
              <a:t>‹#›</a:t>
            </a:fld>
            <a:endParaRPr lang="ru-RU">
              <a:solidFill>
                <a:prstClr val="black">
                  <a:tint val="75000"/>
                </a:prstClr>
              </a:solidFill>
            </a:endParaRPr>
          </a:p>
        </p:txBody>
      </p:sp>
      <p:sp>
        <p:nvSpPr>
          <p:cNvPr id="2" name="Title 1"/>
          <p:cNvSpPr>
            <a:spLocks noGrp="1"/>
          </p:cNvSpPr>
          <p:nvPr>
            <p:ph type="ctrTitle"/>
          </p:nvPr>
        </p:nvSpPr>
        <p:spPr>
          <a:xfrm>
            <a:off x="923186" y="3265703"/>
            <a:ext cx="8102167" cy="1869543"/>
          </a:xfrm>
          <a:effectLst/>
        </p:spPr>
        <p:txBody>
          <a:bodyPr>
            <a:noAutofit/>
          </a:bodyPr>
          <a:lstStyle>
            <a:lvl1pPr marL="698967" indent="-499262" algn="l">
              <a:defRPr sz="59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a:t>
            </a:fld>
            <a:endParaRPr lang="ru-RU" dirty="0">
              <a:solidFill>
                <a:prstClr val="white"/>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290638" y="762678"/>
            <a:ext cx="7227570" cy="362271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Прямоугольник 6"/>
          <p:cNvSpPr/>
          <p:nvPr userDrawn="1"/>
        </p:nvSpPr>
        <p:spPr>
          <a:xfrm>
            <a:off x="9732297" y="5158097"/>
            <a:ext cx="489366" cy="13152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9" name="Прямоугольник 8"/>
          <p:cNvSpPr/>
          <p:nvPr userDrawn="1"/>
        </p:nvSpPr>
        <p:spPr>
          <a:xfrm>
            <a:off x="9732297" y="6493222"/>
            <a:ext cx="489366"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11" name="Прямоугольник 10"/>
          <p:cNvSpPr/>
          <p:nvPr userDrawn="1"/>
        </p:nvSpPr>
        <p:spPr>
          <a:xfrm>
            <a:off x="2" y="1"/>
            <a:ext cx="326244"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a:solidFill>
                <a:prstClr val="white"/>
              </a:solidFill>
            </a:endParaRPr>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031622"/>
            <a:ext cx="10325100" cy="3118478"/>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8" name="Rectangle 7"/>
          <p:cNvSpPr/>
          <p:nvPr/>
        </p:nvSpPr>
        <p:spPr>
          <a:xfrm>
            <a:off x="0" y="0"/>
            <a:ext cx="10325100" cy="4031622"/>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p>
        </p:txBody>
      </p:sp>
      <p:sp>
        <p:nvSpPr>
          <p:cNvPr id="9" name="Rectangle 8"/>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10" name="Oval 9"/>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2" name="Title 1"/>
          <p:cNvSpPr>
            <a:spLocks noGrp="1"/>
          </p:cNvSpPr>
          <p:nvPr>
            <p:ph type="title"/>
          </p:nvPr>
        </p:nvSpPr>
        <p:spPr>
          <a:xfrm>
            <a:off x="2295816" y="2265187"/>
            <a:ext cx="6737360" cy="2526563"/>
          </a:xfrm>
          <a:effectLst/>
        </p:spPr>
        <p:txBody>
          <a:bodyPr anchor="b"/>
          <a:lstStyle>
            <a:lvl1pPr algn="r">
              <a:defRPr sz="50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283669" y="4803757"/>
            <a:ext cx="6741683" cy="871044"/>
          </a:xfrm>
        </p:spPr>
        <p:txBody>
          <a:bodyPr anchor="t"/>
          <a:lstStyle>
            <a:lvl1pPr marL="0" indent="0" algn="r">
              <a:buNone/>
              <a:defRPr sz="2200">
                <a:solidFill>
                  <a:schemeClr val="tx2"/>
                </a:solidFill>
              </a:defRPr>
            </a:lvl1pPr>
            <a:lvl2pPr marL="499262" indent="0">
              <a:buNone/>
              <a:defRPr sz="2000">
                <a:solidFill>
                  <a:schemeClr val="tx1">
                    <a:tint val="75000"/>
                  </a:schemeClr>
                </a:solidFill>
              </a:defRPr>
            </a:lvl2pPr>
            <a:lvl3pPr marL="998525" indent="0">
              <a:buNone/>
              <a:defRPr sz="1700">
                <a:solidFill>
                  <a:schemeClr val="tx1">
                    <a:tint val="75000"/>
                  </a:schemeClr>
                </a:solidFill>
              </a:defRPr>
            </a:lvl3pPr>
            <a:lvl4pPr marL="1497787" indent="0">
              <a:buNone/>
              <a:defRPr sz="1500">
                <a:solidFill>
                  <a:schemeClr val="tx1">
                    <a:tint val="75000"/>
                  </a:schemeClr>
                </a:solidFill>
              </a:defRPr>
            </a:lvl4pPr>
            <a:lvl5pPr marL="1997050" indent="0">
              <a:buNone/>
              <a:defRPr sz="1500">
                <a:solidFill>
                  <a:schemeClr val="tx1">
                    <a:tint val="75000"/>
                  </a:schemeClr>
                </a:solidFill>
              </a:defRPr>
            </a:lvl5pPr>
            <a:lvl6pPr marL="2496312" indent="0">
              <a:buNone/>
              <a:defRPr sz="1500">
                <a:solidFill>
                  <a:schemeClr val="tx1">
                    <a:tint val="75000"/>
                  </a:schemeClr>
                </a:solidFill>
              </a:defRPr>
            </a:lvl6pPr>
            <a:lvl7pPr marL="2995574" indent="0">
              <a:buNone/>
              <a:defRPr sz="1500">
                <a:solidFill>
                  <a:schemeClr val="tx1">
                    <a:tint val="75000"/>
                  </a:schemeClr>
                </a:solidFill>
              </a:defRPr>
            </a:lvl7pPr>
            <a:lvl8pPr marL="3494837" indent="0">
              <a:buNone/>
              <a:defRPr sz="1500">
                <a:solidFill>
                  <a:schemeClr val="tx1">
                    <a:tint val="75000"/>
                  </a:schemeClr>
                </a:solidFill>
              </a:defRPr>
            </a:lvl8pPr>
            <a:lvl9pPr marL="3994099" indent="0">
              <a:buNone/>
              <a:defRPr sz="15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697F8021-ED8C-4BDF-B535-680A6D8767B5}"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1AAE65D7-EF62-48DF-8BE3-AABB744AD3D7}" type="slidenum">
              <a:rPr lang="ru-RU" smtClean="0">
                <a:solidFill>
                  <a:prstClr val="black">
                    <a:tint val="75000"/>
                  </a:prstClr>
                </a:solidFill>
              </a:rPr>
              <a:pPr>
                <a:defRPr/>
              </a:pPr>
              <a:t>‹#›</a:t>
            </a:fld>
            <a:endParaRPr lang="ru-RU">
              <a:solidFill>
                <a:prstClr val="black">
                  <a:tint val="75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290636" y="762676"/>
            <a:ext cx="3778987" cy="362271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5245151" y="762678"/>
            <a:ext cx="3778987" cy="362271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0637" y="762677"/>
            <a:ext cx="3778987" cy="667011"/>
          </a:xfrm>
        </p:spPr>
        <p:txBody>
          <a:bodyPr anchor="b">
            <a:noAutofit/>
          </a:bodyPr>
          <a:lstStyle>
            <a:lvl1pPr marL="0" indent="0" algn="ctr">
              <a:buNone/>
              <a:defRPr lang="en-US" sz="26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99262" indent="0">
              <a:buNone/>
              <a:defRPr sz="2200" b="1"/>
            </a:lvl2pPr>
            <a:lvl3pPr marL="998525" indent="0">
              <a:buNone/>
              <a:defRPr sz="2000" b="1"/>
            </a:lvl3pPr>
            <a:lvl4pPr marL="1497787" indent="0">
              <a:buNone/>
              <a:defRPr sz="1700" b="1"/>
            </a:lvl4pPr>
            <a:lvl5pPr marL="1997050" indent="0">
              <a:buNone/>
              <a:defRPr sz="1700" b="1"/>
            </a:lvl5pPr>
            <a:lvl6pPr marL="2496312" indent="0">
              <a:buNone/>
              <a:defRPr sz="1700" b="1"/>
            </a:lvl6pPr>
            <a:lvl7pPr marL="2995574" indent="0">
              <a:buNone/>
              <a:defRPr sz="1700" b="1"/>
            </a:lvl7pPr>
            <a:lvl8pPr marL="3494837" indent="0">
              <a:buNone/>
              <a:defRPr sz="1700" b="1"/>
            </a:lvl8pPr>
            <a:lvl9pPr marL="3994099" indent="0">
              <a:buNone/>
              <a:defRPr sz="1700" b="1"/>
            </a:lvl9pPr>
          </a:lstStyle>
          <a:p>
            <a:pPr lvl="0"/>
            <a:r>
              <a:rPr lang="ru-RU" smtClean="0"/>
              <a:t>Образец текста</a:t>
            </a:r>
          </a:p>
        </p:txBody>
      </p:sp>
      <p:sp>
        <p:nvSpPr>
          <p:cNvPr id="4" name="Content Placeholder 3"/>
          <p:cNvSpPr>
            <a:spLocks noGrp="1"/>
          </p:cNvSpPr>
          <p:nvPr>
            <p:ph sz="half" idx="2"/>
          </p:nvPr>
        </p:nvSpPr>
        <p:spPr>
          <a:xfrm>
            <a:off x="1305821" y="1459971"/>
            <a:ext cx="3778987" cy="2860040"/>
          </a:xfrm>
        </p:spPr>
        <p:txBody>
          <a:bodyPr>
            <a:normAutofit/>
          </a:bodyPr>
          <a:lstStyle>
            <a:lvl1pPr>
              <a:defRPr sz="2000"/>
            </a:lvl1pPr>
            <a:lvl2pPr>
              <a:defRPr sz="2000"/>
            </a:lvl2pPr>
            <a:lvl3pPr>
              <a:defRPr sz="17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247578" y="762677"/>
            <a:ext cx="3778987" cy="667011"/>
          </a:xfrm>
        </p:spPr>
        <p:txBody>
          <a:bodyPr anchor="b">
            <a:noAutofit/>
          </a:bodyPr>
          <a:lstStyle>
            <a:lvl1pPr marL="0" indent="0" algn="ctr">
              <a:buNone/>
              <a:defRPr lang="en-US" sz="26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99262" indent="0">
              <a:buNone/>
              <a:defRPr sz="2200" b="1"/>
            </a:lvl2pPr>
            <a:lvl3pPr marL="998525" indent="0">
              <a:buNone/>
              <a:defRPr sz="2000" b="1"/>
            </a:lvl3pPr>
            <a:lvl4pPr marL="1497787" indent="0">
              <a:buNone/>
              <a:defRPr sz="1700" b="1"/>
            </a:lvl4pPr>
            <a:lvl5pPr marL="1997050" indent="0">
              <a:buNone/>
              <a:defRPr sz="1700" b="1"/>
            </a:lvl5pPr>
            <a:lvl6pPr marL="2496312" indent="0">
              <a:buNone/>
              <a:defRPr sz="1700" b="1"/>
            </a:lvl6pPr>
            <a:lvl7pPr marL="2995574" indent="0">
              <a:buNone/>
              <a:defRPr sz="1700" b="1"/>
            </a:lvl7pPr>
            <a:lvl8pPr marL="3494837" indent="0">
              <a:buNone/>
              <a:defRPr sz="1700" b="1"/>
            </a:lvl8pPr>
            <a:lvl9pPr marL="3994099" indent="0">
              <a:buNone/>
              <a:defRPr sz="1700" b="1"/>
            </a:lvl9pPr>
          </a:lstStyle>
          <a:p>
            <a:pPr marL="0" lvl="0" indent="0" algn="ctr" defTabSz="998525" rtl="0" eaLnBrk="1" latinLnBrk="0" hangingPunct="1">
              <a:spcBef>
                <a:spcPct val="20000"/>
              </a:spcBef>
              <a:spcAft>
                <a:spcPts val="328"/>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5245007" y="1458620"/>
            <a:ext cx="3778987" cy="2860040"/>
          </a:xfrm>
        </p:spPr>
        <p:txBody>
          <a:bodyPr>
            <a:normAutofit/>
          </a:bodyPr>
          <a:lstStyle>
            <a:lvl1pPr>
              <a:defRPr sz="2000"/>
            </a:lvl1pPr>
            <a:lvl2pPr>
              <a:defRPr sz="2000"/>
            </a:lvl2pPr>
            <a:lvl3pPr>
              <a:defRPr sz="17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solidFill>
                <a:prstClr val="black"/>
              </a:solidFill>
            </a:endParaRPr>
          </a:p>
        </p:txBody>
      </p:sp>
      <p:sp>
        <p:nvSpPr>
          <p:cNvPr id="8" name="Footer Placeholder 7"/>
          <p:cNvSpPr>
            <a:spLocks noGrp="1"/>
          </p:cNvSpPr>
          <p:nvPr>
            <p:ph type="ftr" sz="quarter" idx="11"/>
          </p:nvPr>
        </p:nvSpPr>
        <p:spPr/>
        <p:txBody>
          <a:bodyPr/>
          <a:lstStyle/>
          <a:p>
            <a:pPr>
              <a:defRPr/>
            </a:pPr>
            <a:endParaRPr lang="ru-RU">
              <a:solidFill>
                <a:prstClr val="black"/>
              </a:solidFill>
            </a:endParaRPr>
          </a:p>
        </p:txBody>
      </p:sp>
      <p:sp>
        <p:nvSpPr>
          <p:cNvPr id="9" name="Slide Number Placeholder 8"/>
          <p:cNvSpPr>
            <a:spLocks noGrp="1"/>
          </p:cNvSpPr>
          <p:nvPr>
            <p:ph type="sldNum" sz="quarter" idx="12"/>
          </p:nvPr>
        </p:nvSpPr>
        <p:spPr/>
        <p:txBody>
          <a:bodyPr/>
          <a:lstStyle/>
          <a:p>
            <a:pPr>
              <a:defRPr/>
            </a:pPr>
            <a:fld id="{6323F9DB-885A-4D81-8D62-6BEB8B6A1F78}" type="slidenum">
              <a:rPr lang="ru-RU" smtClean="0">
                <a:solidFill>
                  <a:prstClr val="black">
                    <a:tint val="75000"/>
                  </a:prstClr>
                </a:solidFill>
              </a:rPr>
              <a:pPr>
                <a:defRPr/>
              </a:pPr>
              <a:t>‹#›</a:t>
            </a:fld>
            <a:endParaRPr lang="ru-RU">
              <a:solidFill>
                <a:prstClr val="black">
                  <a:tint val="75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solidFill>
                <a:prstClr val="black"/>
              </a:solidFill>
            </a:endParaRPr>
          </a:p>
        </p:txBody>
      </p:sp>
      <p:sp>
        <p:nvSpPr>
          <p:cNvPr id="4" name="Footer Placeholder 3"/>
          <p:cNvSpPr>
            <a:spLocks noGrp="1"/>
          </p:cNvSpPr>
          <p:nvPr>
            <p:ph type="ftr" sz="quarter" idx="11"/>
          </p:nvPr>
        </p:nvSpPr>
        <p:spPr/>
        <p:txBody>
          <a:bodyPr/>
          <a:lstStyle/>
          <a:p>
            <a:pPr>
              <a:defRPr/>
            </a:pPr>
            <a:endParaRPr lang="ru-RU">
              <a:solidFill>
                <a:prstClr val="black"/>
              </a:solidFill>
            </a:endParaRPr>
          </a:p>
        </p:txBody>
      </p:sp>
      <p:sp>
        <p:nvSpPr>
          <p:cNvPr id="5" name="Slide Number Placeholder 4"/>
          <p:cNvSpPr>
            <a:spLocks noGrp="1"/>
          </p:cNvSpPr>
          <p:nvPr>
            <p:ph type="sldNum" sz="quarter" idx="12"/>
          </p:nvPr>
        </p:nvSpPr>
        <p:spPr/>
        <p:txBody>
          <a:bodyPr/>
          <a:lstStyle/>
          <a:p>
            <a:pPr>
              <a:defRPr/>
            </a:pPr>
            <a:fld id="{27AF9FE5-6402-411A-AFD6-F5FDF53EA1DC}"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solidFill>
                <a:prstClr val="black"/>
              </a:solidFill>
            </a:endParaRPr>
          </a:p>
        </p:txBody>
      </p:sp>
      <p:sp>
        <p:nvSpPr>
          <p:cNvPr id="3" name="Footer Placeholder 2"/>
          <p:cNvSpPr>
            <a:spLocks noGrp="1"/>
          </p:cNvSpPr>
          <p:nvPr>
            <p:ph type="ftr" sz="quarter" idx="11"/>
          </p:nvPr>
        </p:nvSpPr>
        <p:spPr/>
        <p:txBody>
          <a:bodyPr/>
          <a:lstStyle/>
          <a:p>
            <a:pPr>
              <a:defRPr/>
            </a:pPr>
            <a:endParaRPr lang="ru-RU">
              <a:solidFill>
                <a:prstClr val="black"/>
              </a:solidFill>
            </a:endParaRPr>
          </a:p>
        </p:txBody>
      </p:sp>
      <p:sp>
        <p:nvSpPr>
          <p:cNvPr id="4" name="Slide Number Placeholder 3"/>
          <p:cNvSpPr>
            <a:spLocks noGrp="1"/>
          </p:cNvSpPr>
          <p:nvPr>
            <p:ph type="sldNum" sz="quarter" idx="12"/>
          </p:nvPr>
        </p:nvSpPr>
        <p:spPr/>
        <p:txBody>
          <a:bodyPr/>
          <a:lstStyle/>
          <a:p>
            <a:pPr>
              <a:defRPr/>
            </a:pPr>
            <a:fld id="{39A2D679-B1CE-4B80-B6F9-CAA5757C6480}"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47479" y="2303922"/>
            <a:ext cx="4105746" cy="1312095"/>
          </a:xfrm>
          <a:effectLst/>
        </p:spPr>
        <p:txBody>
          <a:bodyPr anchor="b">
            <a:noAutofit/>
          </a:bodyPr>
          <a:lstStyle>
            <a:lvl1pPr marL="249631" indent="-249631" algn="l">
              <a:defRPr sz="31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5186845" y="762677"/>
            <a:ext cx="4535958" cy="5103209"/>
          </a:xfrm>
        </p:spPr>
        <p:txBody>
          <a:bodyPr anchor="ctr"/>
          <a:lstStyle>
            <a:lvl1pPr>
              <a:defRPr sz="2400"/>
            </a:lvl1pPr>
            <a:lvl2pPr>
              <a:defRPr sz="2200"/>
            </a:lvl2pPr>
            <a:lvl3pPr>
              <a:defRPr sz="2000"/>
            </a:lvl3pPr>
            <a:lvl4pPr>
              <a:defRPr sz="1700"/>
            </a:lvl4pPr>
            <a:lvl5pPr>
              <a:defRPr sz="15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14718" y="3646782"/>
            <a:ext cx="3826362" cy="2230646"/>
          </a:xfrm>
        </p:spPr>
        <p:txBody>
          <a:bodyPr/>
          <a:lstStyle>
            <a:lvl1pPr marL="0" indent="0">
              <a:buNone/>
              <a:defRPr sz="1500"/>
            </a:lvl1pPr>
            <a:lvl2pPr marL="499262" indent="0">
              <a:buNone/>
              <a:defRPr sz="1300"/>
            </a:lvl2pPr>
            <a:lvl3pPr marL="998525" indent="0">
              <a:buNone/>
              <a:defRPr sz="1100"/>
            </a:lvl3pPr>
            <a:lvl4pPr marL="1497787" indent="0">
              <a:buNone/>
              <a:defRPr sz="1000"/>
            </a:lvl4pPr>
            <a:lvl5pPr marL="1997050" indent="0">
              <a:buNone/>
              <a:defRPr sz="1000"/>
            </a:lvl5pPr>
            <a:lvl6pPr marL="2496312" indent="0">
              <a:buNone/>
              <a:defRPr sz="1000"/>
            </a:lvl6pPr>
            <a:lvl7pPr marL="2995574" indent="0">
              <a:buNone/>
              <a:defRPr sz="1000"/>
            </a:lvl7pPr>
            <a:lvl8pPr marL="3494837" indent="0">
              <a:buNone/>
              <a:defRPr sz="1000"/>
            </a:lvl8pPr>
            <a:lvl9pPr marL="3994099"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F2778974-F02E-439E-80F3-43EB670DBF8C}"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3" name="Нижний колонтитул 2"/>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4" name="Номер слайда 3"/>
          <p:cNvSpPr>
            <a:spLocks noGrp="1"/>
          </p:cNvSpPr>
          <p:nvPr>
            <p:ph type="sldNum" sz="quarter" idx="12"/>
          </p:nvPr>
        </p:nvSpPr>
        <p:spPr/>
        <p:txBody>
          <a:bodyPr/>
          <a:lstStyle>
            <a:lvl1pPr>
              <a:defRPr/>
            </a:lvl1pPr>
          </a:lstStyle>
          <a:p>
            <a:pPr>
              <a:defRPr/>
            </a:pPr>
            <a:fld id="{39A2D679-B1CE-4B80-B6F9-CAA5757C648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102733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031622"/>
            <a:ext cx="10325100" cy="3118478"/>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9" name="Rectangle 8"/>
          <p:cNvSpPr/>
          <p:nvPr/>
        </p:nvSpPr>
        <p:spPr>
          <a:xfrm>
            <a:off x="0" y="0"/>
            <a:ext cx="10325100" cy="4031622"/>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p>
        </p:txBody>
      </p:sp>
      <p:sp>
        <p:nvSpPr>
          <p:cNvPr id="10" name="Rectangle 9"/>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11" name="Oval 10"/>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3" name="Picture Placeholder 2"/>
          <p:cNvSpPr>
            <a:spLocks noGrp="1"/>
          </p:cNvSpPr>
          <p:nvPr>
            <p:ph type="pic" idx="1"/>
          </p:nvPr>
        </p:nvSpPr>
        <p:spPr>
          <a:xfrm>
            <a:off x="5053218" y="1191684"/>
            <a:ext cx="4646295" cy="326102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200"/>
            </a:lvl1pPr>
            <a:lvl2pPr marL="499262" indent="0">
              <a:buNone/>
              <a:defRPr sz="3100"/>
            </a:lvl2pPr>
            <a:lvl3pPr marL="998525" indent="0">
              <a:buNone/>
              <a:defRPr sz="2600"/>
            </a:lvl3pPr>
            <a:lvl4pPr marL="1497787" indent="0">
              <a:buNone/>
              <a:defRPr sz="2200"/>
            </a:lvl4pPr>
            <a:lvl5pPr marL="1997050" indent="0">
              <a:buNone/>
              <a:defRPr sz="2200"/>
            </a:lvl5pPr>
            <a:lvl6pPr marL="2496312" indent="0">
              <a:buNone/>
              <a:defRPr sz="2200"/>
            </a:lvl6pPr>
            <a:lvl7pPr marL="2995574" indent="0">
              <a:buNone/>
              <a:defRPr sz="2200"/>
            </a:lvl7pPr>
            <a:lvl8pPr marL="3494837" indent="0">
              <a:buNone/>
              <a:defRPr sz="2200"/>
            </a:lvl8pPr>
            <a:lvl9pPr marL="3994099" indent="0">
              <a:buNone/>
              <a:defRPr sz="2200"/>
            </a:lvl9pPr>
          </a:lstStyle>
          <a:p>
            <a:r>
              <a:rPr lang="ru-RU" smtClean="0"/>
              <a:t>Вставка рисунка</a:t>
            </a:r>
            <a:endParaRPr lang="en-US" dirty="0"/>
          </a:p>
        </p:txBody>
      </p:sp>
      <p:sp>
        <p:nvSpPr>
          <p:cNvPr id="4" name="Text Placeholder 3"/>
          <p:cNvSpPr>
            <a:spLocks noGrp="1"/>
          </p:cNvSpPr>
          <p:nvPr>
            <p:ph type="body" sz="half" idx="2"/>
          </p:nvPr>
        </p:nvSpPr>
        <p:spPr>
          <a:xfrm>
            <a:off x="991281" y="1053525"/>
            <a:ext cx="4171270" cy="2255149"/>
          </a:xfrm>
        </p:spPr>
        <p:txBody>
          <a:bodyPr anchor="b"/>
          <a:lstStyle>
            <a:lvl1pPr marL="199705" indent="-199705">
              <a:buFont typeface="Georgia" pitchFamily="18" charset="0"/>
              <a:buChar char="*"/>
              <a:defRPr sz="1700"/>
            </a:lvl1pPr>
            <a:lvl2pPr marL="499262" indent="0">
              <a:buNone/>
              <a:defRPr sz="1300"/>
            </a:lvl2pPr>
            <a:lvl3pPr marL="998525" indent="0">
              <a:buNone/>
              <a:defRPr sz="1100"/>
            </a:lvl3pPr>
            <a:lvl4pPr marL="1497787" indent="0">
              <a:buNone/>
              <a:defRPr sz="1000"/>
            </a:lvl4pPr>
            <a:lvl5pPr marL="1997050" indent="0">
              <a:buNone/>
              <a:defRPr sz="1000"/>
            </a:lvl5pPr>
            <a:lvl6pPr marL="2496312" indent="0">
              <a:buNone/>
              <a:defRPr sz="1000"/>
            </a:lvl6pPr>
            <a:lvl7pPr marL="2995574" indent="0">
              <a:buNone/>
              <a:defRPr sz="1000"/>
            </a:lvl7pPr>
            <a:lvl8pPr marL="3494837" indent="0">
              <a:buNone/>
              <a:defRPr sz="1000"/>
            </a:lvl8pPr>
            <a:lvl9pPr marL="3994099"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8A5A0A1B-D7B0-4C6E-90BC-42E0241C5757}" type="slidenum">
              <a:rPr lang="ru-RU" smtClean="0">
                <a:solidFill>
                  <a:prstClr val="black">
                    <a:tint val="75000"/>
                  </a:prstClr>
                </a:solidFill>
              </a:rPr>
              <a:pPr>
                <a:defRPr/>
              </a:pPr>
              <a:t>‹#›</a:t>
            </a:fld>
            <a:endParaRPr lang="ru-RU">
              <a:solidFill>
                <a:prstClr val="black">
                  <a:tint val="75000"/>
                </a:prstClr>
              </a:solidFill>
            </a:endParaRPr>
          </a:p>
        </p:txBody>
      </p:sp>
      <p:sp>
        <p:nvSpPr>
          <p:cNvPr id="2" name="Title 1"/>
          <p:cNvSpPr>
            <a:spLocks noGrp="1"/>
          </p:cNvSpPr>
          <p:nvPr>
            <p:ph type="title"/>
          </p:nvPr>
        </p:nvSpPr>
        <p:spPr>
          <a:xfrm>
            <a:off x="821207" y="4654572"/>
            <a:ext cx="7208078" cy="1191683"/>
          </a:xfrm>
        </p:spPr>
        <p:txBody>
          <a:bodyPr anchor="b">
            <a:noAutofit/>
          </a:bodyPr>
          <a:lstStyle>
            <a:lvl1pPr algn="l">
              <a:defRPr sz="50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151063" y="762676"/>
            <a:ext cx="7227570" cy="36227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4F7DC856-7421-485F-B27B-F1912165AC04}"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2785" y="392555"/>
            <a:ext cx="2323148" cy="5461453"/>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753478" y="762677"/>
            <a:ext cx="5453070" cy="510320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5229668C-78C1-4B50-A238-56637A7CF593}"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4031622"/>
            <a:ext cx="10325100" cy="3118478"/>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2" name="Rectangle 11"/>
          <p:cNvSpPr/>
          <p:nvPr/>
        </p:nvSpPr>
        <p:spPr>
          <a:xfrm>
            <a:off x="0" y="0"/>
            <a:ext cx="10325100" cy="4031622"/>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solidFill>
                <a:prstClr val="white"/>
              </a:solidFill>
            </a:endParaRPr>
          </a:p>
        </p:txBody>
      </p:sp>
      <p:sp>
        <p:nvSpPr>
          <p:cNvPr id="13" name="Rectangle 12"/>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4" name="Oval 13"/>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3" name="Subtitle 2"/>
          <p:cNvSpPr>
            <a:spLocks noGrp="1"/>
          </p:cNvSpPr>
          <p:nvPr>
            <p:ph type="subTitle" idx="1"/>
          </p:nvPr>
        </p:nvSpPr>
        <p:spPr>
          <a:xfrm>
            <a:off x="1664160" y="5267746"/>
            <a:ext cx="6365124" cy="919691"/>
          </a:xfrm>
        </p:spPr>
        <p:txBody>
          <a:bodyPr>
            <a:normAutofit/>
          </a:bodyPr>
          <a:lstStyle>
            <a:lvl1pPr marL="0" indent="0" algn="l">
              <a:buNone/>
              <a:defRPr sz="2400">
                <a:solidFill>
                  <a:schemeClr val="tx2"/>
                </a:solidFill>
              </a:defRPr>
            </a:lvl1pPr>
            <a:lvl2pPr marL="499262" indent="0" algn="ctr">
              <a:buNone/>
              <a:defRPr>
                <a:solidFill>
                  <a:schemeClr val="tx1">
                    <a:tint val="75000"/>
                  </a:schemeClr>
                </a:solidFill>
              </a:defRPr>
            </a:lvl2pPr>
            <a:lvl3pPr marL="998525" indent="0" algn="ctr">
              <a:buNone/>
              <a:defRPr>
                <a:solidFill>
                  <a:schemeClr val="tx1">
                    <a:tint val="75000"/>
                  </a:schemeClr>
                </a:solidFill>
              </a:defRPr>
            </a:lvl3pPr>
            <a:lvl4pPr marL="1497787" indent="0" algn="ctr">
              <a:buNone/>
              <a:defRPr>
                <a:solidFill>
                  <a:schemeClr val="tx1">
                    <a:tint val="75000"/>
                  </a:schemeClr>
                </a:solidFill>
              </a:defRPr>
            </a:lvl4pPr>
            <a:lvl5pPr marL="1997050" indent="0" algn="ctr">
              <a:buNone/>
              <a:defRPr>
                <a:solidFill>
                  <a:schemeClr val="tx1">
                    <a:tint val="75000"/>
                  </a:schemeClr>
                </a:solidFill>
              </a:defRPr>
            </a:lvl5pPr>
            <a:lvl6pPr marL="2496312" indent="0" algn="ctr">
              <a:buNone/>
              <a:defRPr>
                <a:solidFill>
                  <a:schemeClr val="tx1">
                    <a:tint val="75000"/>
                  </a:schemeClr>
                </a:solidFill>
              </a:defRPr>
            </a:lvl6pPr>
            <a:lvl7pPr marL="2995574" indent="0" algn="ctr">
              <a:buNone/>
              <a:defRPr>
                <a:solidFill>
                  <a:schemeClr val="tx1">
                    <a:tint val="75000"/>
                  </a:schemeClr>
                </a:solidFill>
              </a:defRPr>
            </a:lvl7pPr>
            <a:lvl8pPr marL="3494837" indent="0" algn="ctr">
              <a:buNone/>
              <a:defRPr>
                <a:solidFill>
                  <a:schemeClr val="tx1">
                    <a:tint val="75000"/>
                  </a:schemeClr>
                </a:solidFill>
              </a:defRPr>
            </a:lvl8pPr>
            <a:lvl9pPr marL="3994099"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14DD3B24-17C6-4A27-98CA-E0E92DC0559F}" type="slidenum">
              <a:rPr lang="ru-RU" smtClean="0">
                <a:solidFill>
                  <a:prstClr val="black">
                    <a:tint val="75000"/>
                  </a:prstClr>
                </a:solidFill>
              </a:rPr>
              <a:pPr>
                <a:defRPr/>
              </a:pPr>
              <a:t>‹#›</a:t>
            </a:fld>
            <a:endParaRPr lang="ru-RU">
              <a:solidFill>
                <a:prstClr val="black">
                  <a:tint val="75000"/>
                </a:prstClr>
              </a:solidFill>
            </a:endParaRPr>
          </a:p>
        </p:txBody>
      </p:sp>
      <p:sp>
        <p:nvSpPr>
          <p:cNvPr id="2" name="Title 1"/>
          <p:cNvSpPr>
            <a:spLocks noGrp="1"/>
          </p:cNvSpPr>
          <p:nvPr>
            <p:ph type="ctrTitle"/>
          </p:nvPr>
        </p:nvSpPr>
        <p:spPr>
          <a:xfrm>
            <a:off x="923186" y="3265703"/>
            <a:ext cx="8102167" cy="1869543"/>
          </a:xfrm>
          <a:effectLst/>
        </p:spPr>
        <p:txBody>
          <a:bodyPr>
            <a:noAutofit/>
          </a:bodyPr>
          <a:lstStyle>
            <a:lvl1pPr marL="698967" indent="-499262" algn="l">
              <a:defRPr sz="5900"/>
            </a:lvl1pPr>
          </a:lstStyle>
          <a:p>
            <a:r>
              <a:rPr lang="ru-RU" smtClean="0"/>
              <a:t>Образец заголовка</a:t>
            </a:r>
            <a:endParaRPr lang="en-US" dirty="0"/>
          </a:p>
        </p:txBody>
      </p:sp>
    </p:spTree>
    <p:extLst>
      <p:ext uri="{BB962C8B-B14F-4D97-AF65-F5344CB8AC3E}">
        <p14:creationId xmlns:p14="http://schemas.microsoft.com/office/powerpoint/2010/main" val="409014006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11/21/2022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a:t>
            </a:fld>
            <a:endParaRPr lang="ru-RU" dirty="0">
              <a:solidFill>
                <a:prstClr val="white"/>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290638" y="762678"/>
            <a:ext cx="7227570" cy="362271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Прямоугольник 6"/>
          <p:cNvSpPr/>
          <p:nvPr userDrawn="1"/>
        </p:nvSpPr>
        <p:spPr>
          <a:xfrm>
            <a:off x="9732297" y="5158097"/>
            <a:ext cx="489366" cy="13152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9" name="Прямоугольник 8"/>
          <p:cNvSpPr/>
          <p:nvPr userDrawn="1"/>
        </p:nvSpPr>
        <p:spPr>
          <a:xfrm>
            <a:off x="9732297" y="6493222"/>
            <a:ext cx="489366"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11" name="Прямоугольник 10"/>
          <p:cNvSpPr/>
          <p:nvPr userDrawn="1"/>
        </p:nvSpPr>
        <p:spPr>
          <a:xfrm>
            <a:off x="2" y="1"/>
            <a:ext cx="326244"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a:solidFill>
                <a:prstClr val="white"/>
              </a:solidFill>
            </a:endParaRPr>
          </a:p>
        </p:txBody>
      </p:sp>
    </p:spTree>
    <p:extLst>
      <p:ext uri="{BB962C8B-B14F-4D97-AF65-F5344CB8AC3E}">
        <p14:creationId xmlns:p14="http://schemas.microsoft.com/office/powerpoint/2010/main" val="162025386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031622"/>
            <a:ext cx="10325100" cy="3118478"/>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8" name="Rectangle 7"/>
          <p:cNvSpPr/>
          <p:nvPr/>
        </p:nvSpPr>
        <p:spPr>
          <a:xfrm>
            <a:off x="0" y="0"/>
            <a:ext cx="10325100" cy="4031622"/>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solidFill>
                <a:prstClr val="white"/>
              </a:solidFill>
            </a:endParaRPr>
          </a:p>
        </p:txBody>
      </p:sp>
      <p:sp>
        <p:nvSpPr>
          <p:cNvPr id="9" name="Rectangle 8"/>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0" name="Oval 9"/>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2" name="Title 1"/>
          <p:cNvSpPr>
            <a:spLocks noGrp="1"/>
          </p:cNvSpPr>
          <p:nvPr>
            <p:ph type="title"/>
          </p:nvPr>
        </p:nvSpPr>
        <p:spPr>
          <a:xfrm>
            <a:off x="2295816" y="2265187"/>
            <a:ext cx="6737360" cy="2526563"/>
          </a:xfrm>
          <a:effectLst/>
        </p:spPr>
        <p:txBody>
          <a:bodyPr anchor="b"/>
          <a:lstStyle>
            <a:lvl1pPr algn="r">
              <a:defRPr sz="50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283669" y="4803757"/>
            <a:ext cx="6741683" cy="871044"/>
          </a:xfrm>
        </p:spPr>
        <p:txBody>
          <a:bodyPr anchor="t"/>
          <a:lstStyle>
            <a:lvl1pPr marL="0" indent="0" algn="r">
              <a:buNone/>
              <a:defRPr sz="2200">
                <a:solidFill>
                  <a:schemeClr val="tx2"/>
                </a:solidFill>
              </a:defRPr>
            </a:lvl1pPr>
            <a:lvl2pPr marL="499262" indent="0">
              <a:buNone/>
              <a:defRPr sz="2000">
                <a:solidFill>
                  <a:schemeClr val="tx1">
                    <a:tint val="75000"/>
                  </a:schemeClr>
                </a:solidFill>
              </a:defRPr>
            </a:lvl2pPr>
            <a:lvl3pPr marL="998525" indent="0">
              <a:buNone/>
              <a:defRPr sz="1700">
                <a:solidFill>
                  <a:schemeClr val="tx1">
                    <a:tint val="75000"/>
                  </a:schemeClr>
                </a:solidFill>
              </a:defRPr>
            </a:lvl3pPr>
            <a:lvl4pPr marL="1497787" indent="0">
              <a:buNone/>
              <a:defRPr sz="1500">
                <a:solidFill>
                  <a:schemeClr val="tx1">
                    <a:tint val="75000"/>
                  </a:schemeClr>
                </a:solidFill>
              </a:defRPr>
            </a:lvl4pPr>
            <a:lvl5pPr marL="1997050" indent="0">
              <a:buNone/>
              <a:defRPr sz="1500">
                <a:solidFill>
                  <a:schemeClr val="tx1">
                    <a:tint val="75000"/>
                  </a:schemeClr>
                </a:solidFill>
              </a:defRPr>
            </a:lvl5pPr>
            <a:lvl6pPr marL="2496312" indent="0">
              <a:buNone/>
              <a:defRPr sz="1500">
                <a:solidFill>
                  <a:schemeClr val="tx1">
                    <a:tint val="75000"/>
                  </a:schemeClr>
                </a:solidFill>
              </a:defRPr>
            </a:lvl6pPr>
            <a:lvl7pPr marL="2995574" indent="0">
              <a:buNone/>
              <a:defRPr sz="1500">
                <a:solidFill>
                  <a:schemeClr val="tx1">
                    <a:tint val="75000"/>
                  </a:schemeClr>
                </a:solidFill>
              </a:defRPr>
            </a:lvl7pPr>
            <a:lvl8pPr marL="3494837" indent="0">
              <a:buNone/>
              <a:defRPr sz="1500">
                <a:solidFill>
                  <a:schemeClr val="tx1">
                    <a:tint val="75000"/>
                  </a:schemeClr>
                </a:solidFill>
              </a:defRPr>
            </a:lvl8pPr>
            <a:lvl9pPr marL="3994099" indent="0">
              <a:buNone/>
              <a:defRPr sz="15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697F8021-ED8C-4BDF-B535-680A6D8767B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2562173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1AAE65D7-EF62-48DF-8BE3-AABB744AD3D7}" type="slidenum">
              <a:rPr lang="ru-RU" smtClean="0">
                <a:solidFill>
                  <a:prstClr val="black">
                    <a:tint val="75000"/>
                  </a:prstClr>
                </a:solidFill>
              </a:rPr>
              <a:pPr>
                <a:defRPr/>
              </a:pPr>
              <a:t>‹#›</a:t>
            </a:fld>
            <a:endParaRPr lang="ru-RU">
              <a:solidFill>
                <a:prstClr val="black">
                  <a:tint val="75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290636" y="762676"/>
            <a:ext cx="3778987" cy="362271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5245151" y="762678"/>
            <a:ext cx="3778987" cy="362271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50178327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0637" y="762677"/>
            <a:ext cx="3778987" cy="667011"/>
          </a:xfrm>
        </p:spPr>
        <p:txBody>
          <a:bodyPr anchor="b">
            <a:noAutofit/>
          </a:bodyPr>
          <a:lstStyle>
            <a:lvl1pPr marL="0" indent="0" algn="ctr">
              <a:buNone/>
              <a:defRPr lang="en-US" sz="26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99262" indent="0">
              <a:buNone/>
              <a:defRPr sz="2200" b="1"/>
            </a:lvl2pPr>
            <a:lvl3pPr marL="998525" indent="0">
              <a:buNone/>
              <a:defRPr sz="2000" b="1"/>
            </a:lvl3pPr>
            <a:lvl4pPr marL="1497787" indent="0">
              <a:buNone/>
              <a:defRPr sz="1700" b="1"/>
            </a:lvl4pPr>
            <a:lvl5pPr marL="1997050" indent="0">
              <a:buNone/>
              <a:defRPr sz="1700" b="1"/>
            </a:lvl5pPr>
            <a:lvl6pPr marL="2496312" indent="0">
              <a:buNone/>
              <a:defRPr sz="1700" b="1"/>
            </a:lvl6pPr>
            <a:lvl7pPr marL="2995574" indent="0">
              <a:buNone/>
              <a:defRPr sz="1700" b="1"/>
            </a:lvl7pPr>
            <a:lvl8pPr marL="3494837" indent="0">
              <a:buNone/>
              <a:defRPr sz="1700" b="1"/>
            </a:lvl8pPr>
            <a:lvl9pPr marL="3994099" indent="0">
              <a:buNone/>
              <a:defRPr sz="1700" b="1"/>
            </a:lvl9pPr>
          </a:lstStyle>
          <a:p>
            <a:pPr lvl="0"/>
            <a:r>
              <a:rPr lang="ru-RU" smtClean="0"/>
              <a:t>Образец текста</a:t>
            </a:r>
          </a:p>
        </p:txBody>
      </p:sp>
      <p:sp>
        <p:nvSpPr>
          <p:cNvPr id="4" name="Content Placeholder 3"/>
          <p:cNvSpPr>
            <a:spLocks noGrp="1"/>
          </p:cNvSpPr>
          <p:nvPr>
            <p:ph sz="half" idx="2"/>
          </p:nvPr>
        </p:nvSpPr>
        <p:spPr>
          <a:xfrm>
            <a:off x="1305821" y="1459971"/>
            <a:ext cx="3778987" cy="2860040"/>
          </a:xfrm>
        </p:spPr>
        <p:txBody>
          <a:bodyPr>
            <a:normAutofit/>
          </a:bodyPr>
          <a:lstStyle>
            <a:lvl1pPr>
              <a:defRPr sz="2000"/>
            </a:lvl1pPr>
            <a:lvl2pPr>
              <a:defRPr sz="2000"/>
            </a:lvl2pPr>
            <a:lvl3pPr>
              <a:defRPr sz="17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247578" y="762677"/>
            <a:ext cx="3778987" cy="667011"/>
          </a:xfrm>
        </p:spPr>
        <p:txBody>
          <a:bodyPr anchor="b">
            <a:noAutofit/>
          </a:bodyPr>
          <a:lstStyle>
            <a:lvl1pPr marL="0" indent="0" algn="ctr">
              <a:buNone/>
              <a:defRPr lang="en-US" sz="26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99262" indent="0">
              <a:buNone/>
              <a:defRPr sz="2200" b="1"/>
            </a:lvl2pPr>
            <a:lvl3pPr marL="998525" indent="0">
              <a:buNone/>
              <a:defRPr sz="2000" b="1"/>
            </a:lvl3pPr>
            <a:lvl4pPr marL="1497787" indent="0">
              <a:buNone/>
              <a:defRPr sz="1700" b="1"/>
            </a:lvl4pPr>
            <a:lvl5pPr marL="1997050" indent="0">
              <a:buNone/>
              <a:defRPr sz="1700" b="1"/>
            </a:lvl5pPr>
            <a:lvl6pPr marL="2496312" indent="0">
              <a:buNone/>
              <a:defRPr sz="1700" b="1"/>
            </a:lvl6pPr>
            <a:lvl7pPr marL="2995574" indent="0">
              <a:buNone/>
              <a:defRPr sz="1700" b="1"/>
            </a:lvl7pPr>
            <a:lvl8pPr marL="3494837" indent="0">
              <a:buNone/>
              <a:defRPr sz="1700" b="1"/>
            </a:lvl8pPr>
            <a:lvl9pPr marL="3994099" indent="0">
              <a:buNone/>
              <a:defRPr sz="1700" b="1"/>
            </a:lvl9pPr>
          </a:lstStyle>
          <a:p>
            <a:pPr marL="0" lvl="0" indent="0" algn="ctr" defTabSz="998525" rtl="0" eaLnBrk="1" latinLnBrk="0" hangingPunct="1">
              <a:spcBef>
                <a:spcPct val="20000"/>
              </a:spcBef>
              <a:spcAft>
                <a:spcPts val="328"/>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5245007" y="1458620"/>
            <a:ext cx="3778987" cy="2860040"/>
          </a:xfrm>
        </p:spPr>
        <p:txBody>
          <a:bodyPr>
            <a:normAutofit/>
          </a:bodyPr>
          <a:lstStyle>
            <a:lvl1pPr>
              <a:defRPr sz="2000"/>
            </a:lvl1pPr>
            <a:lvl2pPr>
              <a:defRPr sz="2000"/>
            </a:lvl2pPr>
            <a:lvl3pPr>
              <a:defRPr sz="17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solidFill>
                <a:prstClr val="black"/>
              </a:solidFill>
            </a:endParaRPr>
          </a:p>
        </p:txBody>
      </p:sp>
      <p:sp>
        <p:nvSpPr>
          <p:cNvPr id="8" name="Footer Placeholder 7"/>
          <p:cNvSpPr>
            <a:spLocks noGrp="1"/>
          </p:cNvSpPr>
          <p:nvPr>
            <p:ph type="ftr" sz="quarter" idx="11"/>
          </p:nvPr>
        </p:nvSpPr>
        <p:spPr/>
        <p:txBody>
          <a:bodyPr/>
          <a:lstStyle/>
          <a:p>
            <a:pPr>
              <a:defRPr/>
            </a:pPr>
            <a:endParaRPr lang="ru-RU">
              <a:solidFill>
                <a:prstClr val="black"/>
              </a:solidFill>
            </a:endParaRPr>
          </a:p>
        </p:txBody>
      </p:sp>
      <p:sp>
        <p:nvSpPr>
          <p:cNvPr id="9" name="Slide Number Placeholder 8"/>
          <p:cNvSpPr>
            <a:spLocks noGrp="1"/>
          </p:cNvSpPr>
          <p:nvPr>
            <p:ph type="sldNum" sz="quarter" idx="12"/>
          </p:nvPr>
        </p:nvSpPr>
        <p:spPr/>
        <p:txBody>
          <a:bodyPr/>
          <a:lstStyle/>
          <a:p>
            <a:pPr>
              <a:defRPr/>
            </a:pPr>
            <a:fld id="{6323F9DB-885A-4D81-8D62-6BEB8B6A1F78}" type="slidenum">
              <a:rPr lang="ru-RU" smtClean="0">
                <a:solidFill>
                  <a:prstClr val="black">
                    <a:tint val="75000"/>
                  </a:prstClr>
                </a:solidFill>
              </a:rPr>
              <a:pPr>
                <a:defRPr/>
              </a:pPr>
              <a:t>‹#›</a:t>
            </a:fld>
            <a:endParaRPr lang="ru-RU">
              <a:solidFill>
                <a:prstClr val="black">
                  <a:tint val="75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113408743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solidFill>
                <a:prstClr val="black"/>
              </a:solidFill>
            </a:endParaRPr>
          </a:p>
        </p:txBody>
      </p:sp>
      <p:sp>
        <p:nvSpPr>
          <p:cNvPr id="4" name="Footer Placeholder 3"/>
          <p:cNvSpPr>
            <a:spLocks noGrp="1"/>
          </p:cNvSpPr>
          <p:nvPr>
            <p:ph type="ftr" sz="quarter" idx="11"/>
          </p:nvPr>
        </p:nvSpPr>
        <p:spPr/>
        <p:txBody>
          <a:bodyPr/>
          <a:lstStyle/>
          <a:p>
            <a:pPr>
              <a:defRPr/>
            </a:pPr>
            <a:endParaRPr lang="ru-RU">
              <a:solidFill>
                <a:prstClr val="black"/>
              </a:solidFill>
            </a:endParaRPr>
          </a:p>
        </p:txBody>
      </p:sp>
      <p:sp>
        <p:nvSpPr>
          <p:cNvPr id="5" name="Slide Number Placeholder 4"/>
          <p:cNvSpPr>
            <a:spLocks noGrp="1"/>
          </p:cNvSpPr>
          <p:nvPr>
            <p:ph type="sldNum" sz="quarter" idx="12"/>
          </p:nvPr>
        </p:nvSpPr>
        <p:spPr/>
        <p:txBody>
          <a:bodyPr/>
          <a:lstStyle/>
          <a:p>
            <a:pPr>
              <a:defRPr/>
            </a:pPr>
            <a:fld id="{27AF9FE5-6402-411A-AFD6-F5FDF53EA1DC}"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3781638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solidFill>
                <a:prstClr val="black"/>
              </a:solidFill>
            </a:endParaRPr>
          </a:p>
        </p:txBody>
      </p:sp>
      <p:sp>
        <p:nvSpPr>
          <p:cNvPr id="3" name="Footer Placeholder 2"/>
          <p:cNvSpPr>
            <a:spLocks noGrp="1"/>
          </p:cNvSpPr>
          <p:nvPr>
            <p:ph type="ftr" sz="quarter" idx="11"/>
          </p:nvPr>
        </p:nvSpPr>
        <p:spPr/>
        <p:txBody>
          <a:bodyPr/>
          <a:lstStyle/>
          <a:p>
            <a:pPr>
              <a:defRPr/>
            </a:pPr>
            <a:endParaRPr lang="ru-RU">
              <a:solidFill>
                <a:prstClr val="black"/>
              </a:solidFill>
            </a:endParaRPr>
          </a:p>
        </p:txBody>
      </p:sp>
      <p:sp>
        <p:nvSpPr>
          <p:cNvPr id="4" name="Slide Number Placeholder 3"/>
          <p:cNvSpPr>
            <a:spLocks noGrp="1"/>
          </p:cNvSpPr>
          <p:nvPr>
            <p:ph type="sldNum" sz="quarter" idx="12"/>
          </p:nvPr>
        </p:nvSpPr>
        <p:spPr/>
        <p:txBody>
          <a:bodyPr/>
          <a:lstStyle/>
          <a:p>
            <a:pPr>
              <a:defRPr/>
            </a:pPr>
            <a:fld id="{39A2D679-B1CE-4B80-B6F9-CAA5757C6480}"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373421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6263" y="284680"/>
            <a:ext cx="3396887" cy="1211546"/>
          </a:xfrm>
        </p:spPr>
        <p:txBody>
          <a:bodyPr anchor="b"/>
          <a:lstStyle>
            <a:lvl1pPr algn="l">
              <a:defRPr sz="2085" b="1"/>
            </a:lvl1pPr>
          </a:lstStyle>
          <a:p>
            <a:r>
              <a:rPr lang="ru-RU" smtClean="0"/>
              <a:t>Образец заголовка</a:t>
            </a:r>
            <a:endParaRPr lang="ru-RU"/>
          </a:p>
        </p:txBody>
      </p:sp>
      <p:sp>
        <p:nvSpPr>
          <p:cNvPr id="3" name="Объект 2"/>
          <p:cNvSpPr>
            <a:spLocks noGrp="1"/>
          </p:cNvSpPr>
          <p:nvPr>
            <p:ph idx="1"/>
          </p:nvPr>
        </p:nvSpPr>
        <p:spPr>
          <a:xfrm>
            <a:off x="4036827" y="284684"/>
            <a:ext cx="5772018" cy="6102412"/>
          </a:xfrm>
        </p:spPr>
        <p:txBody>
          <a:bodyPr/>
          <a:lstStyle>
            <a:lvl1pPr>
              <a:defRPr sz="3336"/>
            </a:lvl1pPr>
            <a:lvl2pPr>
              <a:defRPr sz="2919"/>
            </a:lvl2pPr>
            <a:lvl3pPr>
              <a:defRPr sz="2502"/>
            </a:lvl3pPr>
            <a:lvl4pPr>
              <a:defRPr sz="2085"/>
            </a:lvl4pPr>
            <a:lvl5pPr>
              <a:defRPr sz="2085"/>
            </a:lvl5pPr>
            <a:lvl6pPr>
              <a:defRPr sz="2085"/>
            </a:lvl6pPr>
            <a:lvl7pPr>
              <a:defRPr sz="2085"/>
            </a:lvl7pPr>
            <a:lvl8pPr>
              <a:defRPr sz="2085"/>
            </a:lvl8pPr>
            <a:lvl9pPr>
              <a:defRPr sz="208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16263" y="1496228"/>
            <a:ext cx="3396887" cy="4890868"/>
          </a:xfrm>
        </p:spPr>
        <p:txBody>
          <a:bodyPr/>
          <a:lstStyle>
            <a:lvl1pPr marL="0" indent="0">
              <a:buNone/>
              <a:defRPr sz="1460"/>
            </a:lvl1pPr>
            <a:lvl2pPr marL="476245" indent="0">
              <a:buNone/>
              <a:defRPr sz="1251"/>
            </a:lvl2pPr>
            <a:lvl3pPr marL="952488" indent="0">
              <a:buNone/>
              <a:defRPr sz="1043"/>
            </a:lvl3pPr>
            <a:lvl4pPr marL="1428733" indent="0">
              <a:buNone/>
              <a:defRPr sz="938"/>
            </a:lvl4pPr>
            <a:lvl5pPr marL="1904978" indent="0">
              <a:buNone/>
              <a:defRPr sz="938"/>
            </a:lvl5pPr>
            <a:lvl6pPr marL="2381221" indent="0">
              <a:buNone/>
              <a:defRPr sz="938"/>
            </a:lvl6pPr>
            <a:lvl7pPr marL="2857465" indent="0">
              <a:buNone/>
              <a:defRPr sz="938"/>
            </a:lvl7pPr>
            <a:lvl8pPr marL="3333712" indent="0">
              <a:buNone/>
              <a:defRPr sz="938"/>
            </a:lvl8pPr>
            <a:lvl9pPr marL="3809954" indent="0">
              <a:buNone/>
              <a:defRPr sz="938"/>
            </a:lvl9pPr>
          </a:lstStyle>
          <a:p>
            <a:pPr lvl="0"/>
            <a:r>
              <a:rPr lang="ru-RU" smtClean="0"/>
              <a:t>Образец текста</a:t>
            </a:r>
          </a:p>
        </p:txBody>
      </p:sp>
      <p:sp>
        <p:nvSpPr>
          <p:cNvPr id="5" name="Дата 4"/>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ижний колонтитул 5"/>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F2778974-F02E-439E-80F3-43EB670DBF8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880477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47479" y="2303922"/>
            <a:ext cx="4105746" cy="1312095"/>
          </a:xfrm>
          <a:effectLst/>
        </p:spPr>
        <p:txBody>
          <a:bodyPr anchor="b">
            <a:noAutofit/>
          </a:bodyPr>
          <a:lstStyle>
            <a:lvl1pPr marL="249631" indent="-249631" algn="l">
              <a:defRPr sz="31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5186845" y="762677"/>
            <a:ext cx="4535958" cy="5103209"/>
          </a:xfrm>
        </p:spPr>
        <p:txBody>
          <a:bodyPr anchor="ctr"/>
          <a:lstStyle>
            <a:lvl1pPr>
              <a:defRPr sz="2400"/>
            </a:lvl1pPr>
            <a:lvl2pPr>
              <a:defRPr sz="2200"/>
            </a:lvl2pPr>
            <a:lvl3pPr>
              <a:defRPr sz="2000"/>
            </a:lvl3pPr>
            <a:lvl4pPr>
              <a:defRPr sz="1700"/>
            </a:lvl4pPr>
            <a:lvl5pPr>
              <a:defRPr sz="15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14718" y="3646782"/>
            <a:ext cx="3826362" cy="2230646"/>
          </a:xfrm>
        </p:spPr>
        <p:txBody>
          <a:bodyPr/>
          <a:lstStyle>
            <a:lvl1pPr marL="0" indent="0">
              <a:buNone/>
              <a:defRPr sz="1500"/>
            </a:lvl1pPr>
            <a:lvl2pPr marL="499262" indent="0">
              <a:buNone/>
              <a:defRPr sz="1300"/>
            </a:lvl2pPr>
            <a:lvl3pPr marL="998525" indent="0">
              <a:buNone/>
              <a:defRPr sz="1100"/>
            </a:lvl3pPr>
            <a:lvl4pPr marL="1497787" indent="0">
              <a:buNone/>
              <a:defRPr sz="1000"/>
            </a:lvl4pPr>
            <a:lvl5pPr marL="1997050" indent="0">
              <a:buNone/>
              <a:defRPr sz="1000"/>
            </a:lvl5pPr>
            <a:lvl6pPr marL="2496312" indent="0">
              <a:buNone/>
              <a:defRPr sz="1000"/>
            </a:lvl6pPr>
            <a:lvl7pPr marL="2995574" indent="0">
              <a:buNone/>
              <a:defRPr sz="1000"/>
            </a:lvl7pPr>
            <a:lvl8pPr marL="3494837" indent="0">
              <a:buNone/>
              <a:defRPr sz="1000"/>
            </a:lvl8pPr>
            <a:lvl9pPr marL="3994099"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F2778974-F02E-439E-80F3-43EB670DBF8C}"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9767424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031622"/>
            <a:ext cx="10325100" cy="3118478"/>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9" name="Rectangle 8"/>
          <p:cNvSpPr/>
          <p:nvPr/>
        </p:nvSpPr>
        <p:spPr>
          <a:xfrm>
            <a:off x="0" y="0"/>
            <a:ext cx="10325100" cy="4031622"/>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solidFill>
                <a:prstClr val="white"/>
              </a:solidFill>
            </a:endParaRPr>
          </a:p>
        </p:txBody>
      </p:sp>
      <p:sp>
        <p:nvSpPr>
          <p:cNvPr id="10" name="Rectangle 9"/>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1" name="Oval 10"/>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3" name="Picture Placeholder 2"/>
          <p:cNvSpPr>
            <a:spLocks noGrp="1"/>
          </p:cNvSpPr>
          <p:nvPr>
            <p:ph type="pic" idx="1"/>
          </p:nvPr>
        </p:nvSpPr>
        <p:spPr>
          <a:xfrm>
            <a:off x="5053218" y="1191684"/>
            <a:ext cx="4646295" cy="326102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200"/>
            </a:lvl1pPr>
            <a:lvl2pPr marL="499262" indent="0">
              <a:buNone/>
              <a:defRPr sz="3100"/>
            </a:lvl2pPr>
            <a:lvl3pPr marL="998525" indent="0">
              <a:buNone/>
              <a:defRPr sz="2600"/>
            </a:lvl3pPr>
            <a:lvl4pPr marL="1497787" indent="0">
              <a:buNone/>
              <a:defRPr sz="2200"/>
            </a:lvl4pPr>
            <a:lvl5pPr marL="1997050" indent="0">
              <a:buNone/>
              <a:defRPr sz="2200"/>
            </a:lvl5pPr>
            <a:lvl6pPr marL="2496312" indent="0">
              <a:buNone/>
              <a:defRPr sz="2200"/>
            </a:lvl6pPr>
            <a:lvl7pPr marL="2995574" indent="0">
              <a:buNone/>
              <a:defRPr sz="2200"/>
            </a:lvl7pPr>
            <a:lvl8pPr marL="3494837" indent="0">
              <a:buNone/>
              <a:defRPr sz="2200"/>
            </a:lvl8pPr>
            <a:lvl9pPr marL="3994099" indent="0">
              <a:buNone/>
              <a:defRPr sz="2200"/>
            </a:lvl9pPr>
          </a:lstStyle>
          <a:p>
            <a:r>
              <a:rPr lang="ru-RU" smtClean="0"/>
              <a:t>Вставка рисунка</a:t>
            </a:r>
            <a:endParaRPr lang="en-US" dirty="0"/>
          </a:p>
        </p:txBody>
      </p:sp>
      <p:sp>
        <p:nvSpPr>
          <p:cNvPr id="4" name="Text Placeholder 3"/>
          <p:cNvSpPr>
            <a:spLocks noGrp="1"/>
          </p:cNvSpPr>
          <p:nvPr>
            <p:ph type="body" sz="half" idx="2"/>
          </p:nvPr>
        </p:nvSpPr>
        <p:spPr>
          <a:xfrm>
            <a:off x="991281" y="1053525"/>
            <a:ext cx="4171270" cy="2255149"/>
          </a:xfrm>
        </p:spPr>
        <p:txBody>
          <a:bodyPr anchor="b"/>
          <a:lstStyle>
            <a:lvl1pPr marL="199705" indent="-199705">
              <a:buFont typeface="Georgia" pitchFamily="18" charset="0"/>
              <a:buChar char="*"/>
              <a:defRPr sz="1700"/>
            </a:lvl1pPr>
            <a:lvl2pPr marL="499262" indent="0">
              <a:buNone/>
              <a:defRPr sz="1300"/>
            </a:lvl2pPr>
            <a:lvl3pPr marL="998525" indent="0">
              <a:buNone/>
              <a:defRPr sz="1100"/>
            </a:lvl3pPr>
            <a:lvl4pPr marL="1497787" indent="0">
              <a:buNone/>
              <a:defRPr sz="1000"/>
            </a:lvl4pPr>
            <a:lvl5pPr marL="1997050" indent="0">
              <a:buNone/>
              <a:defRPr sz="1000"/>
            </a:lvl5pPr>
            <a:lvl6pPr marL="2496312" indent="0">
              <a:buNone/>
              <a:defRPr sz="1000"/>
            </a:lvl6pPr>
            <a:lvl7pPr marL="2995574" indent="0">
              <a:buNone/>
              <a:defRPr sz="1000"/>
            </a:lvl7pPr>
            <a:lvl8pPr marL="3494837" indent="0">
              <a:buNone/>
              <a:defRPr sz="1000"/>
            </a:lvl8pPr>
            <a:lvl9pPr marL="3994099"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8A5A0A1B-D7B0-4C6E-90BC-42E0241C5757}" type="slidenum">
              <a:rPr lang="ru-RU" smtClean="0">
                <a:solidFill>
                  <a:prstClr val="black">
                    <a:tint val="75000"/>
                  </a:prstClr>
                </a:solidFill>
              </a:rPr>
              <a:pPr>
                <a:defRPr/>
              </a:pPr>
              <a:t>‹#›</a:t>
            </a:fld>
            <a:endParaRPr lang="ru-RU">
              <a:solidFill>
                <a:prstClr val="black">
                  <a:tint val="75000"/>
                </a:prstClr>
              </a:solidFill>
            </a:endParaRPr>
          </a:p>
        </p:txBody>
      </p:sp>
      <p:sp>
        <p:nvSpPr>
          <p:cNvPr id="2" name="Title 1"/>
          <p:cNvSpPr>
            <a:spLocks noGrp="1"/>
          </p:cNvSpPr>
          <p:nvPr>
            <p:ph type="title"/>
          </p:nvPr>
        </p:nvSpPr>
        <p:spPr>
          <a:xfrm>
            <a:off x="821207" y="4654572"/>
            <a:ext cx="7208078" cy="1191683"/>
          </a:xfrm>
        </p:spPr>
        <p:txBody>
          <a:bodyPr anchor="b">
            <a:noAutofit/>
          </a:bodyPr>
          <a:lstStyle>
            <a:lvl1pPr algn="l">
              <a:defRPr sz="5000" b="1"/>
            </a:lvl1pPr>
          </a:lstStyle>
          <a:p>
            <a:r>
              <a:rPr lang="ru-RU" smtClean="0"/>
              <a:t>Образец заголовка</a:t>
            </a:r>
            <a:endParaRPr lang="en-US" dirty="0"/>
          </a:p>
        </p:txBody>
      </p:sp>
    </p:spTree>
    <p:extLst>
      <p:ext uri="{BB962C8B-B14F-4D97-AF65-F5344CB8AC3E}">
        <p14:creationId xmlns:p14="http://schemas.microsoft.com/office/powerpoint/2010/main" val="144964046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151063" y="762676"/>
            <a:ext cx="7227570" cy="36227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4F7DC856-7421-485F-B27B-F1912165AC04}"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9379974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2785" y="392555"/>
            <a:ext cx="2323148" cy="5461453"/>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753478" y="762677"/>
            <a:ext cx="5453070" cy="510320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5229668C-78C1-4B50-A238-56637A7CF593}"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5262376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4031622"/>
            <a:ext cx="10325100" cy="3118478"/>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2" name="Rectangle 11"/>
          <p:cNvSpPr/>
          <p:nvPr/>
        </p:nvSpPr>
        <p:spPr>
          <a:xfrm>
            <a:off x="0" y="0"/>
            <a:ext cx="10325100" cy="4031622"/>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solidFill>
                <a:prstClr val="white"/>
              </a:solidFill>
            </a:endParaRPr>
          </a:p>
        </p:txBody>
      </p:sp>
      <p:sp>
        <p:nvSpPr>
          <p:cNvPr id="13" name="Rectangle 12"/>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4" name="Oval 13"/>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3" name="Subtitle 2"/>
          <p:cNvSpPr>
            <a:spLocks noGrp="1"/>
          </p:cNvSpPr>
          <p:nvPr>
            <p:ph type="subTitle" idx="1"/>
          </p:nvPr>
        </p:nvSpPr>
        <p:spPr>
          <a:xfrm>
            <a:off x="1664160" y="5267746"/>
            <a:ext cx="6365124" cy="919691"/>
          </a:xfrm>
        </p:spPr>
        <p:txBody>
          <a:bodyPr>
            <a:normAutofit/>
          </a:bodyPr>
          <a:lstStyle>
            <a:lvl1pPr marL="0" indent="0" algn="l">
              <a:buNone/>
              <a:defRPr sz="2400">
                <a:solidFill>
                  <a:schemeClr val="tx2"/>
                </a:solidFill>
              </a:defRPr>
            </a:lvl1pPr>
            <a:lvl2pPr marL="499262" indent="0" algn="ctr">
              <a:buNone/>
              <a:defRPr>
                <a:solidFill>
                  <a:schemeClr val="tx1">
                    <a:tint val="75000"/>
                  </a:schemeClr>
                </a:solidFill>
              </a:defRPr>
            </a:lvl2pPr>
            <a:lvl3pPr marL="998525" indent="0" algn="ctr">
              <a:buNone/>
              <a:defRPr>
                <a:solidFill>
                  <a:schemeClr val="tx1">
                    <a:tint val="75000"/>
                  </a:schemeClr>
                </a:solidFill>
              </a:defRPr>
            </a:lvl3pPr>
            <a:lvl4pPr marL="1497787" indent="0" algn="ctr">
              <a:buNone/>
              <a:defRPr>
                <a:solidFill>
                  <a:schemeClr val="tx1">
                    <a:tint val="75000"/>
                  </a:schemeClr>
                </a:solidFill>
              </a:defRPr>
            </a:lvl4pPr>
            <a:lvl5pPr marL="1997050" indent="0" algn="ctr">
              <a:buNone/>
              <a:defRPr>
                <a:solidFill>
                  <a:schemeClr val="tx1">
                    <a:tint val="75000"/>
                  </a:schemeClr>
                </a:solidFill>
              </a:defRPr>
            </a:lvl5pPr>
            <a:lvl6pPr marL="2496312" indent="0" algn="ctr">
              <a:buNone/>
              <a:defRPr>
                <a:solidFill>
                  <a:schemeClr val="tx1">
                    <a:tint val="75000"/>
                  </a:schemeClr>
                </a:solidFill>
              </a:defRPr>
            </a:lvl6pPr>
            <a:lvl7pPr marL="2995574" indent="0" algn="ctr">
              <a:buNone/>
              <a:defRPr>
                <a:solidFill>
                  <a:schemeClr val="tx1">
                    <a:tint val="75000"/>
                  </a:schemeClr>
                </a:solidFill>
              </a:defRPr>
            </a:lvl7pPr>
            <a:lvl8pPr marL="3494837" indent="0" algn="ctr">
              <a:buNone/>
              <a:defRPr>
                <a:solidFill>
                  <a:schemeClr val="tx1">
                    <a:tint val="75000"/>
                  </a:schemeClr>
                </a:solidFill>
              </a:defRPr>
            </a:lvl8pPr>
            <a:lvl9pPr marL="3994099"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14DD3B24-17C6-4A27-98CA-E0E92DC0559F}" type="slidenum">
              <a:rPr lang="ru-RU" smtClean="0">
                <a:solidFill>
                  <a:prstClr val="black">
                    <a:tint val="75000"/>
                  </a:prstClr>
                </a:solidFill>
              </a:rPr>
              <a:pPr>
                <a:defRPr/>
              </a:pPr>
              <a:t>‹#›</a:t>
            </a:fld>
            <a:endParaRPr lang="ru-RU">
              <a:solidFill>
                <a:prstClr val="black">
                  <a:tint val="75000"/>
                </a:prstClr>
              </a:solidFill>
            </a:endParaRPr>
          </a:p>
        </p:txBody>
      </p:sp>
      <p:sp>
        <p:nvSpPr>
          <p:cNvPr id="2" name="Title 1"/>
          <p:cNvSpPr>
            <a:spLocks noGrp="1"/>
          </p:cNvSpPr>
          <p:nvPr>
            <p:ph type="ctrTitle"/>
          </p:nvPr>
        </p:nvSpPr>
        <p:spPr>
          <a:xfrm>
            <a:off x="923186" y="3265703"/>
            <a:ext cx="8102167" cy="1869543"/>
          </a:xfrm>
          <a:effectLst/>
        </p:spPr>
        <p:txBody>
          <a:bodyPr>
            <a:noAutofit/>
          </a:bodyPr>
          <a:lstStyle>
            <a:lvl1pPr marL="698967" indent="-499262" algn="l">
              <a:defRPr sz="5900"/>
            </a:lvl1pPr>
          </a:lstStyle>
          <a:p>
            <a:r>
              <a:rPr lang="ru-RU" smtClean="0"/>
              <a:t>Образец заголовка</a:t>
            </a:r>
            <a:endParaRPr lang="en-US" dirty="0"/>
          </a:p>
        </p:txBody>
      </p:sp>
    </p:spTree>
    <p:extLst>
      <p:ext uri="{BB962C8B-B14F-4D97-AF65-F5344CB8AC3E}">
        <p14:creationId xmlns:p14="http://schemas.microsoft.com/office/powerpoint/2010/main" val="227221729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11/21/2022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a:t>
            </a:fld>
            <a:endParaRPr lang="ru-RU" dirty="0">
              <a:solidFill>
                <a:prstClr val="white"/>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290638" y="762678"/>
            <a:ext cx="7227570" cy="362271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Прямоугольник 6"/>
          <p:cNvSpPr/>
          <p:nvPr userDrawn="1"/>
        </p:nvSpPr>
        <p:spPr>
          <a:xfrm>
            <a:off x="9732297" y="5158097"/>
            <a:ext cx="489366" cy="13152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9" name="Прямоугольник 8"/>
          <p:cNvSpPr/>
          <p:nvPr userDrawn="1"/>
        </p:nvSpPr>
        <p:spPr>
          <a:xfrm>
            <a:off x="9732297" y="6493222"/>
            <a:ext cx="489366"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11" name="Прямоугольник 10"/>
          <p:cNvSpPr/>
          <p:nvPr userDrawn="1"/>
        </p:nvSpPr>
        <p:spPr>
          <a:xfrm>
            <a:off x="2" y="1"/>
            <a:ext cx="326244"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a:solidFill>
                <a:prstClr val="white"/>
              </a:solidFill>
            </a:endParaRPr>
          </a:p>
        </p:txBody>
      </p:sp>
    </p:spTree>
    <p:extLst>
      <p:ext uri="{BB962C8B-B14F-4D97-AF65-F5344CB8AC3E}">
        <p14:creationId xmlns:p14="http://schemas.microsoft.com/office/powerpoint/2010/main" val="242896295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031622"/>
            <a:ext cx="10325100" cy="3118478"/>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8" name="Rectangle 7"/>
          <p:cNvSpPr/>
          <p:nvPr/>
        </p:nvSpPr>
        <p:spPr>
          <a:xfrm>
            <a:off x="0" y="0"/>
            <a:ext cx="10325100" cy="4031622"/>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solidFill>
                <a:prstClr val="white"/>
              </a:solidFill>
            </a:endParaRPr>
          </a:p>
        </p:txBody>
      </p:sp>
      <p:sp>
        <p:nvSpPr>
          <p:cNvPr id="9" name="Rectangle 8"/>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0" name="Oval 9"/>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2" name="Title 1"/>
          <p:cNvSpPr>
            <a:spLocks noGrp="1"/>
          </p:cNvSpPr>
          <p:nvPr>
            <p:ph type="title"/>
          </p:nvPr>
        </p:nvSpPr>
        <p:spPr>
          <a:xfrm>
            <a:off x="2295816" y="2265187"/>
            <a:ext cx="6737360" cy="2526563"/>
          </a:xfrm>
          <a:effectLst/>
        </p:spPr>
        <p:txBody>
          <a:bodyPr anchor="b"/>
          <a:lstStyle>
            <a:lvl1pPr algn="r">
              <a:defRPr sz="50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283669" y="4803757"/>
            <a:ext cx="6741683" cy="871044"/>
          </a:xfrm>
        </p:spPr>
        <p:txBody>
          <a:bodyPr anchor="t"/>
          <a:lstStyle>
            <a:lvl1pPr marL="0" indent="0" algn="r">
              <a:buNone/>
              <a:defRPr sz="2200">
                <a:solidFill>
                  <a:schemeClr val="tx2"/>
                </a:solidFill>
              </a:defRPr>
            </a:lvl1pPr>
            <a:lvl2pPr marL="499262" indent="0">
              <a:buNone/>
              <a:defRPr sz="2000">
                <a:solidFill>
                  <a:schemeClr val="tx1">
                    <a:tint val="75000"/>
                  </a:schemeClr>
                </a:solidFill>
              </a:defRPr>
            </a:lvl2pPr>
            <a:lvl3pPr marL="998525" indent="0">
              <a:buNone/>
              <a:defRPr sz="1700">
                <a:solidFill>
                  <a:schemeClr val="tx1">
                    <a:tint val="75000"/>
                  </a:schemeClr>
                </a:solidFill>
              </a:defRPr>
            </a:lvl3pPr>
            <a:lvl4pPr marL="1497787" indent="0">
              <a:buNone/>
              <a:defRPr sz="1500">
                <a:solidFill>
                  <a:schemeClr val="tx1">
                    <a:tint val="75000"/>
                  </a:schemeClr>
                </a:solidFill>
              </a:defRPr>
            </a:lvl4pPr>
            <a:lvl5pPr marL="1997050" indent="0">
              <a:buNone/>
              <a:defRPr sz="1500">
                <a:solidFill>
                  <a:schemeClr val="tx1">
                    <a:tint val="75000"/>
                  </a:schemeClr>
                </a:solidFill>
              </a:defRPr>
            </a:lvl5pPr>
            <a:lvl6pPr marL="2496312" indent="0">
              <a:buNone/>
              <a:defRPr sz="1500">
                <a:solidFill>
                  <a:schemeClr val="tx1">
                    <a:tint val="75000"/>
                  </a:schemeClr>
                </a:solidFill>
              </a:defRPr>
            </a:lvl6pPr>
            <a:lvl7pPr marL="2995574" indent="0">
              <a:buNone/>
              <a:defRPr sz="1500">
                <a:solidFill>
                  <a:schemeClr val="tx1">
                    <a:tint val="75000"/>
                  </a:schemeClr>
                </a:solidFill>
              </a:defRPr>
            </a:lvl7pPr>
            <a:lvl8pPr marL="3494837" indent="0">
              <a:buNone/>
              <a:defRPr sz="1500">
                <a:solidFill>
                  <a:schemeClr val="tx1">
                    <a:tint val="75000"/>
                  </a:schemeClr>
                </a:solidFill>
              </a:defRPr>
            </a:lvl8pPr>
            <a:lvl9pPr marL="3994099" indent="0">
              <a:buNone/>
              <a:defRPr sz="15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697F8021-ED8C-4BDF-B535-680A6D8767B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740412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1AAE65D7-EF62-48DF-8BE3-AABB744AD3D7}" type="slidenum">
              <a:rPr lang="ru-RU" smtClean="0">
                <a:solidFill>
                  <a:prstClr val="black">
                    <a:tint val="75000"/>
                  </a:prstClr>
                </a:solidFill>
              </a:rPr>
              <a:pPr>
                <a:defRPr/>
              </a:pPr>
              <a:t>‹#›</a:t>
            </a:fld>
            <a:endParaRPr lang="ru-RU">
              <a:solidFill>
                <a:prstClr val="black">
                  <a:tint val="75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290636" y="762676"/>
            <a:ext cx="3778987" cy="362271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5245151" y="762678"/>
            <a:ext cx="3778987" cy="362271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225942754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0637" y="762677"/>
            <a:ext cx="3778987" cy="667011"/>
          </a:xfrm>
        </p:spPr>
        <p:txBody>
          <a:bodyPr anchor="b">
            <a:noAutofit/>
          </a:bodyPr>
          <a:lstStyle>
            <a:lvl1pPr marL="0" indent="0" algn="ctr">
              <a:buNone/>
              <a:defRPr lang="en-US" sz="26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99262" indent="0">
              <a:buNone/>
              <a:defRPr sz="2200" b="1"/>
            </a:lvl2pPr>
            <a:lvl3pPr marL="998525" indent="0">
              <a:buNone/>
              <a:defRPr sz="2000" b="1"/>
            </a:lvl3pPr>
            <a:lvl4pPr marL="1497787" indent="0">
              <a:buNone/>
              <a:defRPr sz="1700" b="1"/>
            </a:lvl4pPr>
            <a:lvl5pPr marL="1997050" indent="0">
              <a:buNone/>
              <a:defRPr sz="1700" b="1"/>
            </a:lvl5pPr>
            <a:lvl6pPr marL="2496312" indent="0">
              <a:buNone/>
              <a:defRPr sz="1700" b="1"/>
            </a:lvl6pPr>
            <a:lvl7pPr marL="2995574" indent="0">
              <a:buNone/>
              <a:defRPr sz="1700" b="1"/>
            </a:lvl7pPr>
            <a:lvl8pPr marL="3494837" indent="0">
              <a:buNone/>
              <a:defRPr sz="1700" b="1"/>
            </a:lvl8pPr>
            <a:lvl9pPr marL="3994099" indent="0">
              <a:buNone/>
              <a:defRPr sz="1700" b="1"/>
            </a:lvl9pPr>
          </a:lstStyle>
          <a:p>
            <a:pPr lvl="0"/>
            <a:r>
              <a:rPr lang="ru-RU" smtClean="0"/>
              <a:t>Образец текста</a:t>
            </a:r>
          </a:p>
        </p:txBody>
      </p:sp>
      <p:sp>
        <p:nvSpPr>
          <p:cNvPr id="4" name="Content Placeholder 3"/>
          <p:cNvSpPr>
            <a:spLocks noGrp="1"/>
          </p:cNvSpPr>
          <p:nvPr>
            <p:ph sz="half" idx="2"/>
          </p:nvPr>
        </p:nvSpPr>
        <p:spPr>
          <a:xfrm>
            <a:off x="1305821" y="1459971"/>
            <a:ext cx="3778987" cy="2860040"/>
          </a:xfrm>
        </p:spPr>
        <p:txBody>
          <a:bodyPr>
            <a:normAutofit/>
          </a:bodyPr>
          <a:lstStyle>
            <a:lvl1pPr>
              <a:defRPr sz="2000"/>
            </a:lvl1pPr>
            <a:lvl2pPr>
              <a:defRPr sz="2000"/>
            </a:lvl2pPr>
            <a:lvl3pPr>
              <a:defRPr sz="17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247578" y="762677"/>
            <a:ext cx="3778987" cy="667011"/>
          </a:xfrm>
        </p:spPr>
        <p:txBody>
          <a:bodyPr anchor="b">
            <a:noAutofit/>
          </a:bodyPr>
          <a:lstStyle>
            <a:lvl1pPr marL="0" indent="0" algn="ctr">
              <a:buNone/>
              <a:defRPr lang="en-US" sz="26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99262" indent="0">
              <a:buNone/>
              <a:defRPr sz="2200" b="1"/>
            </a:lvl2pPr>
            <a:lvl3pPr marL="998525" indent="0">
              <a:buNone/>
              <a:defRPr sz="2000" b="1"/>
            </a:lvl3pPr>
            <a:lvl4pPr marL="1497787" indent="0">
              <a:buNone/>
              <a:defRPr sz="1700" b="1"/>
            </a:lvl4pPr>
            <a:lvl5pPr marL="1997050" indent="0">
              <a:buNone/>
              <a:defRPr sz="1700" b="1"/>
            </a:lvl5pPr>
            <a:lvl6pPr marL="2496312" indent="0">
              <a:buNone/>
              <a:defRPr sz="1700" b="1"/>
            </a:lvl6pPr>
            <a:lvl7pPr marL="2995574" indent="0">
              <a:buNone/>
              <a:defRPr sz="1700" b="1"/>
            </a:lvl7pPr>
            <a:lvl8pPr marL="3494837" indent="0">
              <a:buNone/>
              <a:defRPr sz="1700" b="1"/>
            </a:lvl8pPr>
            <a:lvl9pPr marL="3994099" indent="0">
              <a:buNone/>
              <a:defRPr sz="1700" b="1"/>
            </a:lvl9pPr>
          </a:lstStyle>
          <a:p>
            <a:pPr marL="0" lvl="0" indent="0" algn="ctr" defTabSz="998525" rtl="0" eaLnBrk="1" latinLnBrk="0" hangingPunct="1">
              <a:spcBef>
                <a:spcPct val="20000"/>
              </a:spcBef>
              <a:spcAft>
                <a:spcPts val="328"/>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5245007" y="1458620"/>
            <a:ext cx="3778987" cy="2860040"/>
          </a:xfrm>
        </p:spPr>
        <p:txBody>
          <a:bodyPr>
            <a:normAutofit/>
          </a:bodyPr>
          <a:lstStyle>
            <a:lvl1pPr>
              <a:defRPr sz="2000"/>
            </a:lvl1pPr>
            <a:lvl2pPr>
              <a:defRPr sz="2000"/>
            </a:lvl2pPr>
            <a:lvl3pPr>
              <a:defRPr sz="17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solidFill>
                <a:prstClr val="black"/>
              </a:solidFill>
            </a:endParaRPr>
          </a:p>
        </p:txBody>
      </p:sp>
      <p:sp>
        <p:nvSpPr>
          <p:cNvPr id="8" name="Footer Placeholder 7"/>
          <p:cNvSpPr>
            <a:spLocks noGrp="1"/>
          </p:cNvSpPr>
          <p:nvPr>
            <p:ph type="ftr" sz="quarter" idx="11"/>
          </p:nvPr>
        </p:nvSpPr>
        <p:spPr/>
        <p:txBody>
          <a:bodyPr/>
          <a:lstStyle/>
          <a:p>
            <a:pPr>
              <a:defRPr/>
            </a:pPr>
            <a:endParaRPr lang="ru-RU">
              <a:solidFill>
                <a:prstClr val="black"/>
              </a:solidFill>
            </a:endParaRPr>
          </a:p>
        </p:txBody>
      </p:sp>
      <p:sp>
        <p:nvSpPr>
          <p:cNvPr id="9" name="Slide Number Placeholder 8"/>
          <p:cNvSpPr>
            <a:spLocks noGrp="1"/>
          </p:cNvSpPr>
          <p:nvPr>
            <p:ph type="sldNum" sz="quarter" idx="12"/>
          </p:nvPr>
        </p:nvSpPr>
        <p:spPr/>
        <p:txBody>
          <a:bodyPr/>
          <a:lstStyle/>
          <a:p>
            <a:pPr>
              <a:defRPr/>
            </a:pPr>
            <a:fld id="{6323F9DB-885A-4D81-8D62-6BEB8B6A1F78}" type="slidenum">
              <a:rPr lang="ru-RU" smtClean="0">
                <a:solidFill>
                  <a:prstClr val="black">
                    <a:tint val="75000"/>
                  </a:prstClr>
                </a:solidFill>
              </a:rPr>
              <a:pPr>
                <a:defRPr/>
              </a:pPr>
              <a:t>‹#›</a:t>
            </a:fld>
            <a:endParaRPr lang="ru-RU">
              <a:solidFill>
                <a:prstClr val="black">
                  <a:tint val="75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80841244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solidFill>
                <a:prstClr val="black"/>
              </a:solidFill>
            </a:endParaRPr>
          </a:p>
        </p:txBody>
      </p:sp>
      <p:sp>
        <p:nvSpPr>
          <p:cNvPr id="4" name="Footer Placeholder 3"/>
          <p:cNvSpPr>
            <a:spLocks noGrp="1"/>
          </p:cNvSpPr>
          <p:nvPr>
            <p:ph type="ftr" sz="quarter" idx="11"/>
          </p:nvPr>
        </p:nvSpPr>
        <p:spPr/>
        <p:txBody>
          <a:bodyPr/>
          <a:lstStyle/>
          <a:p>
            <a:pPr>
              <a:defRPr/>
            </a:pPr>
            <a:endParaRPr lang="ru-RU">
              <a:solidFill>
                <a:prstClr val="black"/>
              </a:solidFill>
            </a:endParaRPr>
          </a:p>
        </p:txBody>
      </p:sp>
      <p:sp>
        <p:nvSpPr>
          <p:cNvPr id="5" name="Slide Number Placeholder 4"/>
          <p:cNvSpPr>
            <a:spLocks noGrp="1"/>
          </p:cNvSpPr>
          <p:nvPr>
            <p:ph type="sldNum" sz="quarter" idx="12"/>
          </p:nvPr>
        </p:nvSpPr>
        <p:spPr/>
        <p:txBody>
          <a:bodyPr/>
          <a:lstStyle/>
          <a:p>
            <a:pPr>
              <a:defRPr/>
            </a:pPr>
            <a:fld id="{27AF9FE5-6402-411A-AFD6-F5FDF53EA1DC}"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519647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3792" y="5005072"/>
            <a:ext cx="6195060" cy="590878"/>
          </a:xfrm>
        </p:spPr>
        <p:txBody>
          <a:bodyPr anchor="b"/>
          <a:lstStyle>
            <a:lvl1pPr algn="l">
              <a:defRPr sz="2085" b="1"/>
            </a:lvl1pPr>
          </a:lstStyle>
          <a:p>
            <a:r>
              <a:rPr lang="ru-RU" smtClean="0"/>
              <a:t>Образец заголовка</a:t>
            </a:r>
            <a:endParaRPr lang="ru-RU"/>
          </a:p>
        </p:txBody>
      </p:sp>
      <p:sp>
        <p:nvSpPr>
          <p:cNvPr id="3" name="Рисунок 2"/>
          <p:cNvSpPr>
            <a:spLocks noGrp="1"/>
          </p:cNvSpPr>
          <p:nvPr>
            <p:ph type="pic" idx="1"/>
          </p:nvPr>
        </p:nvSpPr>
        <p:spPr>
          <a:xfrm>
            <a:off x="2023792" y="638875"/>
            <a:ext cx="6195060" cy="4290060"/>
          </a:xfrm>
        </p:spPr>
        <p:txBody>
          <a:bodyPr rtlCol="0">
            <a:normAutofit/>
          </a:bodyPr>
          <a:lstStyle>
            <a:lvl1pPr marL="0" indent="0">
              <a:buNone/>
              <a:defRPr sz="3336"/>
            </a:lvl1pPr>
            <a:lvl2pPr marL="476245" indent="0">
              <a:buNone/>
              <a:defRPr sz="2919"/>
            </a:lvl2pPr>
            <a:lvl3pPr marL="952488" indent="0">
              <a:buNone/>
              <a:defRPr sz="2502"/>
            </a:lvl3pPr>
            <a:lvl4pPr marL="1428733" indent="0">
              <a:buNone/>
              <a:defRPr sz="2085"/>
            </a:lvl4pPr>
            <a:lvl5pPr marL="1904978" indent="0">
              <a:buNone/>
              <a:defRPr sz="2085"/>
            </a:lvl5pPr>
            <a:lvl6pPr marL="2381221" indent="0">
              <a:buNone/>
              <a:defRPr sz="2085"/>
            </a:lvl6pPr>
            <a:lvl7pPr marL="2857465" indent="0">
              <a:buNone/>
              <a:defRPr sz="2085"/>
            </a:lvl7pPr>
            <a:lvl8pPr marL="3333712" indent="0">
              <a:buNone/>
              <a:defRPr sz="2085"/>
            </a:lvl8pPr>
            <a:lvl9pPr marL="3809954" indent="0">
              <a:buNone/>
              <a:defRPr sz="2085"/>
            </a:lvl9pPr>
          </a:lstStyle>
          <a:p>
            <a:pPr lvl="0"/>
            <a:endParaRPr lang="ru-RU" noProof="0"/>
          </a:p>
        </p:txBody>
      </p:sp>
      <p:sp>
        <p:nvSpPr>
          <p:cNvPr id="4" name="Текст 3"/>
          <p:cNvSpPr>
            <a:spLocks noGrp="1"/>
          </p:cNvSpPr>
          <p:nvPr>
            <p:ph type="body" sz="half" idx="2"/>
          </p:nvPr>
        </p:nvSpPr>
        <p:spPr>
          <a:xfrm>
            <a:off x="2023792" y="5595949"/>
            <a:ext cx="6195060" cy="839144"/>
          </a:xfrm>
        </p:spPr>
        <p:txBody>
          <a:bodyPr/>
          <a:lstStyle>
            <a:lvl1pPr marL="0" indent="0">
              <a:buNone/>
              <a:defRPr sz="1460"/>
            </a:lvl1pPr>
            <a:lvl2pPr marL="476245" indent="0">
              <a:buNone/>
              <a:defRPr sz="1251"/>
            </a:lvl2pPr>
            <a:lvl3pPr marL="952488" indent="0">
              <a:buNone/>
              <a:defRPr sz="1043"/>
            </a:lvl3pPr>
            <a:lvl4pPr marL="1428733" indent="0">
              <a:buNone/>
              <a:defRPr sz="938"/>
            </a:lvl4pPr>
            <a:lvl5pPr marL="1904978" indent="0">
              <a:buNone/>
              <a:defRPr sz="938"/>
            </a:lvl5pPr>
            <a:lvl6pPr marL="2381221" indent="0">
              <a:buNone/>
              <a:defRPr sz="938"/>
            </a:lvl6pPr>
            <a:lvl7pPr marL="2857465" indent="0">
              <a:buNone/>
              <a:defRPr sz="938"/>
            </a:lvl7pPr>
            <a:lvl8pPr marL="3333712" indent="0">
              <a:buNone/>
              <a:defRPr sz="938"/>
            </a:lvl8pPr>
            <a:lvl9pPr marL="3809954" indent="0">
              <a:buNone/>
              <a:defRPr sz="938"/>
            </a:lvl9pPr>
          </a:lstStyle>
          <a:p>
            <a:pPr lvl="0"/>
            <a:r>
              <a:rPr lang="ru-RU" smtClean="0"/>
              <a:t>Образец текста</a:t>
            </a:r>
          </a:p>
        </p:txBody>
      </p:sp>
      <p:sp>
        <p:nvSpPr>
          <p:cNvPr id="5" name="Дата 4"/>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ижний колонтитул 5"/>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8A5A0A1B-D7B0-4C6E-90BC-42E0241C575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674131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solidFill>
                <a:prstClr val="black"/>
              </a:solidFill>
            </a:endParaRPr>
          </a:p>
        </p:txBody>
      </p:sp>
      <p:sp>
        <p:nvSpPr>
          <p:cNvPr id="3" name="Footer Placeholder 2"/>
          <p:cNvSpPr>
            <a:spLocks noGrp="1"/>
          </p:cNvSpPr>
          <p:nvPr>
            <p:ph type="ftr" sz="quarter" idx="11"/>
          </p:nvPr>
        </p:nvSpPr>
        <p:spPr/>
        <p:txBody>
          <a:bodyPr/>
          <a:lstStyle/>
          <a:p>
            <a:pPr>
              <a:defRPr/>
            </a:pPr>
            <a:endParaRPr lang="ru-RU">
              <a:solidFill>
                <a:prstClr val="black"/>
              </a:solidFill>
            </a:endParaRPr>
          </a:p>
        </p:txBody>
      </p:sp>
      <p:sp>
        <p:nvSpPr>
          <p:cNvPr id="4" name="Slide Number Placeholder 3"/>
          <p:cNvSpPr>
            <a:spLocks noGrp="1"/>
          </p:cNvSpPr>
          <p:nvPr>
            <p:ph type="sldNum" sz="quarter" idx="12"/>
          </p:nvPr>
        </p:nvSpPr>
        <p:spPr/>
        <p:txBody>
          <a:bodyPr/>
          <a:lstStyle/>
          <a:p>
            <a:pPr>
              <a:defRPr/>
            </a:pPr>
            <a:fld id="{39A2D679-B1CE-4B80-B6F9-CAA5757C6480}"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0148519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47479" y="2303922"/>
            <a:ext cx="4105746" cy="1312095"/>
          </a:xfrm>
          <a:effectLst/>
        </p:spPr>
        <p:txBody>
          <a:bodyPr anchor="b">
            <a:noAutofit/>
          </a:bodyPr>
          <a:lstStyle>
            <a:lvl1pPr marL="249631" indent="-249631" algn="l">
              <a:defRPr sz="31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5186845" y="762677"/>
            <a:ext cx="4535958" cy="5103209"/>
          </a:xfrm>
        </p:spPr>
        <p:txBody>
          <a:bodyPr anchor="ctr"/>
          <a:lstStyle>
            <a:lvl1pPr>
              <a:defRPr sz="2400"/>
            </a:lvl1pPr>
            <a:lvl2pPr>
              <a:defRPr sz="2200"/>
            </a:lvl2pPr>
            <a:lvl3pPr>
              <a:defRPr sz="2000"/>
            </a:lvl3pPr>
            <a:lvl4pPr>
              <a:defRPr sz="1700"/>
            </a:lvl4pPr>
            <a:lvl5pPr>
              <a:defRPr sz="15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14718" y="3646782"/>
            <a:ext cx="3826362" cy="2230646"/>
          </a:xfrm>
        </p:spPr>
        <p:txBody>
          <a:bodyPr/>
          <a:lstStyle>
            <a:lvl1pPr marL="0" indent="0">
              <a:buNone/>
              <a:defRPr sz="1500"/>
            </a:lvl1pPr>
            <a:lvl2pPr marL="499262" indent="0">
              <a:buNone/>
              <a:defRPr sz="1300"/>
            </a:lvl2pPr>
            <a:lvl3pPr marL="998525" indent="0">
              <a:buNone/>
              <a:defRPr sz="1100"/>
            </a:lvl3pPr>
            <a:lvl4pPr marL="1497787" indent="0">
              <a:buNone/>
              <a:defRPr sz="1000"/>
            </a:lvl4pPr>
            <a:lvl5pPr marL="1997050" indent="0">
              <a:buNone/>
              <a:defRPr sz="1000"/>
            </a:lvl5pPr>
            <a:lvl6pPr marL="2496312" indent="0">
              <a:buNone/>
              <a:defRPr sz="1000"/>
            </a:lvl6pPr>
            <a:lvl7pPr marL="2995574" indent="0">
              <a:buNone/>
              <a:defRPr sz="1000"/>
            </a:lvl7pPr>
            <a:lvl8pPr marL="3494837" indent="0">
              <a:buNone/>
              <a:defRPr sz="1000"/>
            </a:lvl8pPr>
            <a:lvl9pPr marL="3994099"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F2778974-F02E-439E-80F3-43EB670DBF8C}"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85292557"/>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031622"/>
            <a:ext cx="10325100" cy="3118478"/>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9" name="Rectangle 8"/>
          <p:cNvSpPr/>
          <p:nvPr/>
        </p:nvSpPr>
        <p:spPr>
          <a:xfrm>
            <a:off x="0" y="0"/>
            <a:ext cx="10325100" cy="4031622"/>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solidFill>
                <a:prstClr val="white"/>
              </a:solidFill>
            </a:endParaRPr>
          </a:p>
        </p:txBody>
      </p:sp>
      <p:sp>
        <p:nvSpPr>
          <p:cNvPr id="10" name="Rectangle 9"/>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1" name="Oval 10"/>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3" name="Picture Placeholder 2"/>
          <p:cNvSpPr>
            <a:spLocks noGrp="1"/>
          </p:cNvSpPr>
          <p:nvPr>
            <p:ph type="pic" idx="1"/>
          </p:nvPr>
        </p:nvSpPr>
        <p:spPr>
          <a:xfrm>
            <a:off x="5053218" y="1191684"/>
            <a:ext cx="4646295" cy="326102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200"/>
            </a:lvl1pPr>
            <a:lvl2pPr marL="499262" indent="0">
              <a:buNone/>
              <a:defRPr sz="3100"/>
            </a:lvl2pPr>
            <a:lvl3pPr marL="998525" indent="0">
              <a:buNone/>
              <a:defRPr sz="2600"/>
            </a:lvl3pPr>
            <a:lvl4pPr marL="1497787" indent="0">
              <a:buNone/>
              <a:defRPr sz="2200"/>
            </a:lvl4pPr>
            <a:lvl5pPr marL="1997050" indent="0">
              <a:buNone/>
              <a:defRPr sz="2200"/>
            </a:lvl5pPr>
            <a:lvl6pPr marL="2496312" indent="0">
              <a:buNone/>
              <a:defRPr sz="2200"/>
            </a:lvl6pPr>
            <a:lvl7pPr marL="2995574" indent="0">
              <a:buNone/>
              <a:defRPr sz="2200"/>
            </a:lvl7pPr>
            <a:lvl8pPr marL="3494837" indent="0">
              <a:buNone/>
              <a:defRPr sz="2200"/>
            </a:lvl8pPr>
            <a:lvl9pPr marL="3994099" indent="0">
              <a:buNone/>
              <a:defRPr sz="2200"/>
            </a:lvl9pPr>
          </a:lstStyle>
          <a:p>
            <a:r>
              <a:rPr lang="ru-RU" smtClean="0"/>
              <a:t>Вставка рисунка</a:t>
            </a:r>
            <a:endParaRPr lang="en-US" dirty="0"/>
          </a:p>
        </p:txBody>
      </p:sp>
      <p:sp>
        <p:nvSpPr>
          <p:cNvPr id="4" name="Text Placeholder 3"/>
          <p:cNvSpPr>
            <a:spLocks noGrp="1"/>
          </p:cNvSpPr>
          <p:nvPr>
            <p:ph type="body" sz="half" idx="2"/>
          </p:nvPr>
        </p:nvSpPr>
        <p:spPr>
          <a:xfrm>
            <a:off x="991281" y="1053525"/>
            <a:ext cx="4171270" cy="2255149"/>
          </a:xfrm>
        </p:spPr>
        <p:txBody>
          <a:bodyPr anchor="b"/>
          <a:lstStyle>
            <a:lvl1pPr marL="199705" indent="-199705">
              <a:buFont typeface="Georgia" pitchFamily="18" charset="0"/>
              <a:buChar char="*"/>
              <a:defRPr sz="1700"/>
            </a:lvl1pPr>
            <a:lvl2pPr marL="499262" indent="0">
              <a:buNone/>
              <a:defRPr sz="1300"/>
            </a:lvl2pPr>
            <a:lvl3pPr marL="998525" indent="0">
              <a:buNone/>
              <a:defRPr sz="1100"/>
            </a:lvl3pPr>
            <a:lvl4pPr marL="1497787" indent="0">
              <a:buNone/>
              <a:defRPr sz="1000"/>
            </a:lvl4pPr>
            <a:lvl5pPr marL="1997050" indent="0">
              <a:buNone/>
              <a:defRPr sz="1000"/>
            </a:lvl5pPr>
            <a:lvl6pPr marL="2496312" indent="0">
              <a:buNone/>
              <a:defRPr sz="1000"/>
            </a:lvl6pPr>
            <a:lvl7pPr marL="2995574" indent="0">
              <a:buNone/>
              <a:defRPr sz="1000"/>
            </a:lvl7pPr>
            <a:lvl8pPr marL="3494837" indent="0">
              <a:buNone/>
              <a:defRPr sz="1000"/>
            </a:lvl8pPr>
            <a:lvl9pPr marL="3994099"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8A5A0A1B-D7B0-4C6E-90BC-42E0241C5757}" type="slidenum">
              <a:rPr lang="ru-RU" smtClean="0">
                <a:solidFill>
                  <a:prstClr val="black">
                    <a:tint val="75000"/>
                  </a:prstClr>
                </a:solidFill>
              </a:rPr>
              <a:pPr>
                <a:defRPr/>
              </a:pPr>
              <a:t>‹#›</a:t>
            </a:fld>
            <a:endParaRPr lang="ru-RU">
              <a:solidFill>
                <a:prstClr val="black">
                  <a:tint val="75000"/>
                </a:prstClr>
              </a:solidFill>
            </a:endParaRPr>
          </a:p>
        </p:txBody>
      </p:sp>
      <p:sp>
        <p:nvSpPr>
          <p:cNvPr id="2" name="Title 1"/>
          <p:cNvSpPr>
            <a:spLocks noGrp="1"/>
          </p:cNvSpPr>
          <p:nvPr>
            <p:ph type="title"/>
          </p:nvPr>
        </p:nvSpPr>
        <p:spPr>
          <a:xfrm>
            <a:off x="821207" y="4654572"/>
            <a:ext cx="7208078" cy="1191683"/>
          </a:xfrm>
        </p:spPr>
        <p:txBody>
          <a:bodyPr anchor="b">
            <a:noAutofit/>
          </a:bodyPr>
          <a:lstStyle>
            <a:lvl1pPr algn="l">
              <a:defRPr sz="5000" b="1"/>
            </a:lvl1pPr>
          </a:lstStyle>
          <a:p>
            <a:r>
              <a:rPr lang="ru-RU" smtClean="0"/>
              <a:t>Образец заголовка</a:t>
            </a:r>
            <a:endParaRPr lang="en-US" dirty="0"/>
          </a:p>
        </p:txBody>
      </p:sp>
    </p:spTree>
    <p:extLst>
      <p:ext uri="{BB962C8B-B14F-4D97-AF65-F5344CB8AC3E}">
        <p14:creationId xmlns:p14="http://schemas.microsoft.com/office/powerpoint/2010/main" val="332899594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151063" y="762676"/>
            <a:ext cx="7227570" cy="36227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4F7DC856-7421-485F-B27B-F1912165AC04}"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2329758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2785" y="392555"/>
            <a:ext cx="2323148" cy="5461453"/>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753478" y="762677"/>
            <a:ext cx="5453070" cy="510320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5229668C-78C1-4B50-A238-56637A7CF593}"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2256125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4031622"/>
            <a:ext cx="10325100" cy="3118478"/>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2" name="Rectangle 11"/>
          <p:cNvSpPr/>
          <p:nvPr/>
        </p:nvSpPr>
        <p:spPr>
          <a:xfrm>
            <a:off x="0" y="0"/>
            <a:ext cx="10325100" cy="4031622"/>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solidFill>
                <a:prstClr val="white"/>
              </a:solidFill>
            </a:endParaRPr>
          </a:p>
        </p:txBody>
      </p:sp>
      <p:sp>
        <p:nvSpPr>
          <p:cNvPr id="13" name="Rectangle 12"/>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4" name="Oval 13"/>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3" name="Subtitle 2"/>
          <p:cNvSpPr>
            <a:spLocks noGrp="1"/>
          </p:cNvSpPr>
          <p:nvPr>
            <p:ph type="subTitle" idx="1"/>
          </p:nvPr>
        </p:nvSpPr>
        <p:spPr>
          <a:xfrm>
            <a:off x="1664160" y="5267746"/>
            <a:ext cx="6365124" cy="919691"/>
          </a:xfrm>
        </p:spPr>
        <p:txBody>
          <a:bodyPr>
            <a:normAutofit/>
          </a:bodyPr>
          <a:lstStyle>
            <a:lvl1pPr marL="0" indent="0" algn="l">
              <a:buNone/>
              <a:defRPr sz="2400">
                <a:solidFill>
                  <a:schemeClr val="tx2"/>
                </a:solidFill>
              </a:defRPr>
            </a:lvl1pPr>
            <a:lvl2pPr marL="499262" indent="0" algn="ctr">
              <a:buNone/>
              <a:defRPr>
                <a:solidFill>
                  <a:schemeClr val="tx1">
                    <a:tint val="75000"/>
                  </a:schemeClr>
                </a:solidFill>
              </a:defRPr>
            </a:lvl2pPr>
            <a:lvl3pPr marL="998525" indent="0" algn="ctr">
              <a:buNone/>
              <a:defRPr>
                <a:solidFill>
                  <a:schemeClr val="tx1">
                    <a:tint val="75000"/>
                  </a:schemeClr>
                </a:solidFill>
              </a:defRPr>
            </a:lvl3pPr>
            <a:lvl4pPr marL="1497787" indent="0" algn="ctr">
              <a:buNone/>
              <a:defRPr>
                <a:solidFill>
                  <a:schemeClr val="tx1">
                    <a:tint val="75000"/>
                  </a:schemeClr>
                </a:solidFill>
              </a:defRPr>
            </a:lvl4pPr>
            <a:lvl5pPr marL="1997050" indent="0" algn="ctr">
              <a:buNone/>
              <a:defRPr>
                <a:solidFill>
                  <a:schemeClr val="tx1">
                    <a:tint val="75000"/>
                  </a:schemeClr>
                </a:solidFill>
              </a:defRPr>
            </a:lvl5pPr>
            <a:lvl6pPr marL="2496312" indent="0" algn="ctr">
              <a:buNone/>
              <a:defRPr>
                <a:solidFill>
                  <a:schemeClr val="tx1">
                    <a:tint val="75000"/>
                  </a:schemeClr>
                </a:solidFill>
              </a:defRPr>
            </a:lvl6pPr>
            <a:lvl7pPr marL="2995574" indent="0" algn="ctr">
              <a:buNone/>
              <a:defRPr>
                <a:solidFill>
                  <a:schemeClr val="tx1">
                    <a:tint val="75000"/>
                  </a:schemeClr>
                </a:solidFill>
              </a:defRPr>
            </a:lvl7pPr>
            <a:lvl8pPr marL="3494837" indent="0" algn="ctr">
              <a:buNone/>
              <a:defRPr>
                <a:solidFill>
                  <a:schemeClr val="tx1">
                    <a:tint val="75000"/>
                  </a:schemeClr>
                </a:solidFill>
              </a:defRPr>
            </a:lvl8pPr>
            <a:lvl9pPr marL="3994099"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14DD3B24-17C6-4A27-98CA-E0E92DC0559F}" type="slidenum">
              <a:rPr lang="ru-RU" smtClean="0">
                <a:solidFill>
                  <a:prstClr val="black">
                    <a:tint val="75000"/>
                  </a:prstClr>
                </a:solidFill>
              </a:rPr>
              <a:pPr>
                <a:defRPr/>
              </a:pPr>
              <a:t>‹#›</a:t>
            </a:fld>
            <a:endParaRPr lang="ru-RU">
              <a:solidFill>
                <a:prstClr val="black">
                  <a:tint val="75000"/>
                </a:prstClr>
              </a:solidFill>
            </a:endParaRPr>
          </a:p>
        </p:txBody>
      </p:sp>
      <p:sp>
        <p:nvSpPr>
          <p:cNvPr id="2" name="Title 1"/>
          <p:cNvSpPr>
            <a:spLocks noGrp="1"/>
          </p:cNvSpPr>
          <p:nvPr>
            <p:ph type="ctrTitle"/>
          </p:nvPr>
        </p:nvSpPr>
        <p:spPr>
          <a:xfrm>
            <a:off x="923186" y="3265703"/>
            <a:ext cx="8102167" cy="1869543"/>
          </a:xfrm>
          <a:effectLst/>
        </p:spPr>
        <p:txBody>
          <a:bodyPr>
            <a:noAutofit/>
          </a:bodyPr>
          <a:lstStyle>
            <a:lvl1pPr marL="698967" indent="-499262" algn="l">
              <a:defRPr sz="5900"/>
            </a:lvl1pPr>
          </a:lstStyle>
          <a:p>
            <a:r>
              <a:rPr lang="ru-RU" smtClean="0"/>
              <a:t>Образец заголовка</a:t>
            </a:r>
            <a:endParaRPr lang="en-US" dirty="0"/>
          </a:p>
        </p:txBody>
      </p:sp>
    </p:spTree>
    <p:extLst>
      <p:ext uri="{BB962C8B-B14F-4D97-AF65-F5344CB8AC3E}">
        <p14:creationId xmlns:p14="http://schemas.microsoft.com/office/powerpoint/2010/main" val="129179375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11/21/2022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a:t>
            </a:fld>
            <a:endParaRPr lang="ru-RU" dirty="0">
              <a:solidFill>
                <a:prstClr val="white"/>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290638" y="762678"/>
            <a:ext cx="7227570" cy="362271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Прямоугольник 6"/>
          <p:cNvSpPr/>
          <p:nvPr userDrawn="1"/>
        </p:nvSpPr>
        <p:spPr>
          <a:xfrm>
            <a:off x="9732297" y="5158097"/>
            <a:ext cx="489366" cy="13152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9" name="Прямоугольник 8"/>
          <p:cNvSpPr/>
          <p:nvPr userDrawn="1"/>
        </p:nvSpPr>
        <p:spPr>
          <a:xfrm>
            <a:off x="9732297" y="6493222"/>
            <a:ext cx="489366"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11" name="Прямоугольник 10"/>
          <p:cNvSpPr/>
          <p:nvPr userDrawn="1"/>
        </p:nvSpPr>
        <p:spPr>
          <a:xfrm>
            <a:off x="2" y="1"/>
            <a:ext cx="326244"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a:solidFill>
                <a:prstClr val="white"/>
              </a:solidFill>
            </a:endParaRPr>
          </a:p>
        </p:txBody>
      </p:sp>
    </p:spTree>
    <p:extLst>
      <p:ext uri="{BB962C8B-B14F-4D97-AF65-F5344CB8AC3E}">
        <p14:creationId xmlns:p14="http://schemas.microsoft.com/office/powerpoint/2010/main" val="144999992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031622"/>
            <a:ext cx="10325100" cy="3118478"/>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8" name="Rectangle 7"/>
          <p:cNvSpPr/>
          <p:nvPr/>
        </p:nvSpPr>
        <p:spPr>
          <a:xfrm>
            <a:off x="0" y="0"/>
            <a:ext cx="10325100" cy="4031622"/>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solidFill>
                <a:prstClr val="white"/>
              </a:solidFill>
            </a:endParaRPr>
          </a:p>
        </p:txBody>
      </p:sp>
      <p:sp>
        <p:nvSpPr>
          <p:cNvPr id="9" name="Rectangle 8"/>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0" name="Oval 9"/>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2" name="Title 1"/>
          <p:cNvSpPr>
            <a:spLocks noGrp="1"/>
          </p:cNvSpPr>
          <p:nvPr>
            <p:ph type="title"/>
          </p:nvPr>
        </p:nvSpPr>
        <p:spPr>
          <a:xfrm>
            <a:off x="2295816" y="2265187"/>
            <a:ext cx="6737360" cy="2526563"/>
          </a:xfrm>
          <a:effectLst/>
        </p:spPr>
        <p:txBody>
          <a:bodyPr anchor="b"/>
          <a:lstStyle>
            <a:lvl1pPr algn="r">
              <a:defRPr sz="50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283669" y="4803757"/>
            <a:ext cx="6741683" cy="871044"/>
          </a:xfrm>
        </p:spPr>
        <p:txBody>
          <a:bodyPr anchor="t"/>
          <a:lstStyle>
            <a:lvl1pPr marL="0" indent="0" algn="r">
              <a:buNone/>
              <a:defRPr sz="2200">
                <a:solidFill>
                  <a:schemeClr val="tx2"/>
                </a:solidFill>
              </a:defRPr>
            </a:lvl1pPr>
            <a:lvl2pPr marL="499262" indent="0">
              <a:buNone/>
              <a:defRPr sz="2000">
                <a:solidFill>
                  <a:schemeClr val="tx1">
                    <a:tint val="75000"/>
                  </a:schemeClr>
                </a:solidFill>
              </a:defRPr>
            </a:lvl2pPr>
            <a:lvl3pPr marL="998525" indent="0">
              <a:buNone/>
              <a:defRPr sz="1700">
                <a:solidFill>
                  <a:schemeClr val="tx1">
                    <a:tint val="75000"/>
                  </a:schemeClr>
                </a:solidFill>
              </a:defRPr>
            </a:lvl3pPr>
            <a:lvl4pPr marL="1497787" indent="0">
              <a:buNone/>
              <a:defRPr sz="1500">
                <a:solidFill>
                  <a:schemeClr val="tx1">
                    <a:tint val="75000"/>
                  </a:schemeClr>
                </a:solidFill>
              </a:defRPr>
            </a:lvl4pPr>
            <a:lvl5pPr marL="1997050" indent="0">
              <a:buNone/>
              <a:defRPr sz="1500">
                <a:solidFill>
                  <a:schemeClr val="tx1">
                    <a:tint val="75000"/>
                  </a:schemeClr>
                </a:solidFill>
              </a:defRPr>
            </a:lvl5pPr>
            <a:lvl6pPr marL="2496312" indent="0">
              <a:buNone/>
              <a:defRPr sz="1500">
                <a:solidFill>
                  <a:schemeClr val="tx1">
                    <a:tint val="75000"/>
                  </a:schemeClr>
                </a:solidFill>
              </a:defRPr>
            </a:lvl6pPr>
            <a:lvl7pPr marL="2995574" indent="0">
              <a:buNone/>
              <a:defRPr sz="1500">
                <a:solidFill>
                  <a:schemeClr val="tx1">
                    <a:tint val="75000"/>
                  </a:schemeClr>
                </a:solidFill>
              </a:defRPr>
            </a:lvl7pPr>
            <a:lvl8pPr marL="3494837" indent="0">
              <a:buNone/>
              <a:defRPr sz="1500">
                <a:solidFill>
                  <a:schemeClr val="tx1">
                    <a:tint val="75000"/>
                  </a:schemeClr>
                </a:solidFill>
              </a:defRPr>
            </a:lvl8pPr>
            <a:lvl9pPr marL="3994099" indent="0">
              <a:buNone/>
              <a:defRPr sz="15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697F8021-ED8C-4BDF-B535-680A6D8767B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54777082"/>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1AAE65D7-EF62-48DF-8BE3-AABB744AD3D7}" type="slidenum">
              <a:rPr lang="ru-RU" smtClean="0">
                <a:solidFill>
                  <a:prstClr val="black">
                    <a:tint val="75000"/>
                  </a:prstClr>
                </a:solidFill>
              </a:rPr>
              <a:pPr>
                <a:defRPr/>
              </a:pPr>
              <a:t>‹#›</a:t>
            </a:fld>
            <a:endParaRPr lang="ru-RU">
              <a:solidFill>
                <a:prstClr val="black">
                  <a:tint val="75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290636" y="762676"/>
            <a:ext cx="3778987" cy="362271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5245151" y="762678"/>
            <a:ext cx="3778987" cy="362271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61326437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0637" y="762677"/>
            <a:ext cx="3778987" cy="667011"/>
          </a:xfrm>
        </p:spPr>
        <p:txBody>
          <a:bodyPr anchor="b">
            <a:noAutofit/>
          </a:bodyPr>
          <a:lstStyle>
            <a:lvl1pPr marL="0" indent="0" algn="ctr">
              <a:buNone/>
              <a:defRPr lang="en-US" sz="26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99262" indent="0">
              <a:buNone/>
              <a:defRPr sz="2200" b="1"/>
            </a:lvl2pPr>
            <a:lvl3pPr marL="998525" indent="0">
              <a:buNone/>
              <a:defRPr sz="2000" b="1"/>
            </a:lvl3pPr>
            <a:lvl4pPr marL="1497787" indent="0">
              <a:buNone/>
              <a:defRPr sz="1700" b="1"/>
            </a:lvl4pPr>
            <a:lvl5pPr marL="1997050" indent="0">
              <a:buNone/>
              <a:defRPr sz="1700" b="1"/>
            </a:lvl5pPr>
            <a:lvl6pPr marL="2496312" indent="0">
              <a:buNone/>
              <a:defRPr sz="1700" b="1"/>
            </a:lvl6pPr>
            <a:lvl7pPr marL="2995574" indent="0">
              <a:buNone/>
              <a:defRPr sz="1700" b="1"/>
            </a:lvl7pPr>
            <a:lvl8pPr marL="3494837" indent="0">
              <a:buNone/>
              <a:defRPr sz="1700" b="1"/>
            </a:lvl8pPr>
            <a:lvl9pPr marL="3994099" indent="0">
              <a:buNone/>
              <a:defRPr sz="1700" b="1"/>
            </a:lvl9pPr>
          </a:lstStyle>
          <a:p>
            <a:pPr lvl="0"/>
            <a:r>
              <a:rPr lang="ru-RU" smtClean="0"/>
              <a:t>Образец текста</a:t>
            </a:r>
          </a:p>
        </p:txBody>
      </p:sp>
      <p:sp>
        <p:nvSpPr>
          <p:cNvPr id="4" name="Content Placeholder 3"/>
          <p:cNvSpPr>
            <a:spLocks noGrp="1"/>
          </p:cNvSpPr>
          <p:nvPr>
            <p:ph sz="half" idx="2"/>
          </p:nvPr>
        </p:nvSpPr>
        <p:spPr>
          <a:xfrm>
            <a:off x="1305821" y="1459971"/>
            <a:ext cx="3778987" cy="2860040"/>
          </a:xfrm>
        </p:spPr>
        <p:txBody>
          <a:bodyPr>
            <a:normAutofit/>
          </a:bodyPr>
          <a:lstStyle>
            <a:lvl1pPr>
              <a:defRPr sz="2000"/>
            </a:lvl1pPr>
            <a:lvl2pPr>
              <a:defRPr sz="2000"/>
            </a:lvl2pPr>
            <a:lvl3pPr>
              <a:defRPr sz="17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247578" y="762677"/>
            <a:ext cx="3778987" cy="667011"/>
          </a:xfrm>
        </p:spPr>
        <p:txBody>
          <a:bodyPr anchor="b">
            <a:noAutofit/>
          </a:bodyPr>
          <a:lstStyle>
            <a:lvl1pPr marL="0" indent="0" algn="ctr">
              <a:buNone/>
              <a:defRPr lang="en-US" sz="26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99262" indent="0">
              <a:buNone/>
              <a:defRPr sz="2200" b="1"/>
            </a:lvl2pPr>
            <a:lvl3pPr marL="998525" indent="0">
              <a:buNone/>
              <a:defRPr sz="2000" b="1"/>
            </a:lvl3pPr>
            <a:lvl4pPr marL="1497787" indent="0">
              <a:buNone/>
              <a:defRPr sz="1700" b="1"/>
            </a:lvl4pPr>
            <a:lvl5pPr marL="1997050" indent="0">
              <a:buNone/>
              <a:defRPr sz="1700" b="1"/>
            </a:lvl5pPr>
            <a:lvl6pPr marL="2496312" indent="0">
              <a:buNone/>
              <a:defRPr sz="1700" b="1"/>
            </a:lvl6pPr>
            <a:lvl7pPr marL="2995574" indent="0">
              <a:buNone/>
              <a:defRPr sz="1700" b="1"/>
            </a:lvl7pPr>
            <a:lvl8pPr marL="3494837" indent="0">
              <a:buNone/>
              <a:defRPr sz="1700" b="1"/>
            </a:lvl8pPr>
            <a:lvl9pPr marL="3994099" indent="0">
              <a:buNone/>
              <a:defRPr sz="1700" b="1"/>
            </a:lvl9pPr>
          </a:lstStyle>
          <a:p>
            <a:pPr marL="0" lvl="0" indent="0" algn="ctr" defTabSz="998525" rtl="0" eaLnBrk="1" latinLnBrk="0" hangingPunct="1">
              <a:spcBef>
                <a:spcPct val="20000"/>
              </a:spcBef>
              <a:spcAft>
                <a:spcPts val="328"/>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5245007" y="1458620"/>
            <a:ext cx="3778987" cy="2860040"/>
          </a:xfrm>
        </p:spPr>
        <p:txBody>
          <a:bodyPr>
            <a:normAutofit/>
          </a:bodyPr>
          <a:lstStyle>
            <a:lvl1pPr>
              <a:defRPr sz="2000"/>
            </a:lvl1pPr>
            <a:lvl2pPr>
              <a:defRPr sz="2000"/>
            </a:lvl2pPr>
            <a:lvl3pPr>
              <a:defRPr sz="17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solidFill>
                <a:prstClr val="black"/>
              </a:solidFill>
            </a:endParaRPr>
          </a:p>
        </p:txBody>
      </p:sp>
      <p:sp>
        <p:nvSpPr>
          <p:cNvPr id="8" name="Footer Placeholder 7"/>
          <p:cNvSpPr>
            <a:spLocks noGrp="1"/>
          </p:cNvSpPr>
          <p:nvPr>
            <p:ph type="ftr" sz="quarter" idx="11"/>
          </p:nvPr>
        </p:nvSpPr>
        <p:spPr/>
        <p:txBody>
          <a:bodyPr/>
          <a:lstStyle/>
          <a:p>
            <a:pPr>
              <a:defRPr/>
            </a:pPr>
            <a:endParaRPr lang="ru-RU">
              <a:solidFill>
                <a:prstClr val="black"/>
              </a:solidFill>
            </a:endParaRPr>
          </a:p>
        </p:txBody>
      </p:sp>
      <p:sp>
        <p:nvSpPr>
          <p:cNvPr id="9" name="Slide Number Placeholder 8"/>
          <p:cNvSpPr>
            <a:spLocks noGrp="1"/>
          </p:cNvSpPr>
          <p:nvPr>
            <p:ph type="sldNum" sz="quarter" idx="12"/>
          </p:nvPr>
        </p:nvSpPr>
        <p:spPr/>
        <p:txBody>
          <a:bodyPr/>
          <a:lstStyle/>
          <a:p>
            <a:pPr>
              <a:defRPr/>
            </a:pPr>
            <a:fld id="{6323F9DB-885A-4D81-8D62-6BEB8B6A1F78}" type="slidenum">
              <a:rPr lang="ru-RU" smtClean="0">
                <a:solidFill>
                  <a:prstClr val="black">
                    <a:tint val="75000"/>
                  </a:prstClr>
                </a:solidFill>
              </a:rPr>
              <a:pPr>
                <a:defRPr/>
              </a:pPr>
              <a:t>‹#›</a:t>
            </a:fld>
            <a:endParaRPr lang="ru-RU">
              <a:solidFill>
                <a:prstClr val="black">
                  <a:tint val="75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2840846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5.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gif"/><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2466" name="Заголовок 1"/>
          <p:cNvSpPr>
            <a:spLocks noGrp="1"/>
          </p:cNvSpPr>
          <p:nvPr>
            <p:ph type="title"/>
          </p:nvPr>
        </p:nvSpPr>
        <p:spPr bwMode="auto">
          <a:xfrm>
            <a:off x="647114" y="115866"/>
            <a:ext cx="9161733" cy="951692"/>
          </a:xfrm>
          <a:prstGeom prst="rect">
            <a:avLst/>
          </a:prstGeom>
          <a:noFill/>
          <a:ln w="9525">
            <a:noFill/>
            <a:miter lim="800000"/>
            <a:headEnd/>
            <a:tailEnd/>
          </a:ln>
        </p:spPr>
        <p:txBody>
          <a:bodyPr vert="horz" wrap="square" lIns="0" tIns="45680" rIns="0" bIns="45680" numCol="1" anchor="ctr" anchorCtr="0" compatLnSpc="1">
            <a:prstTxWarp prst="textNoShape">
              <a:avLst/>
            </a:prstTxWarp>
          </a:bodyPr>
          <a:lstStyle/>
          <a:p>
            <a:pPr lvl="0"/>
            <a:r>
              <a:rPr lang="ru-RU" smtClean="0"/>
              <a:t>Образец заголовка</a:t>
            </a:r>
          </a:p>
        </p:txBody>
      </p:sp>
      <p:sp>
        <p:nvSpPr>
          <p:cNvPr id="62467" name="Текст 2"/>
          <p:cNvSpPr>
            <a:spLocks noGrp="1"/>
          </p:cNvSpPr>
          <p:nvPr>
            <p:ph type="body" idx="1"/>
          </p:nvPr>
        </p:nvSpPr>
        <p:spPr bwMode="auto">
          <a:xfrm>
            <a:off x="516255" y="1421749"/>
            <a:ext cx="9292590" cy="4718735"/>
          </a:xfrm>
          <a:prstGeom prst="rect">
            <a:avLst/>
          </a:prstGeom>
          <a:noFill/>
          <a:ln w="9525">
            <a:noFill/>
            <a:miter lim="800000"/>
            <a:headEnd/>
            <a:tailEnd/>
          </a:ln>
        </p:spPr>
        <p:txBody>
          <a:bodyPr vert="horz" wrap="square" lIns="91360" tIns="45680" rIns="91360" bIns="4568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омер слайда 5"/>
          <p:cNvSpPr>
            <a:spLocks noGrp="1"/>
          </p:cNvSpPr>
          <p:nvPr>
            <p:ph type="sldNum" sz="quarter" idx="4"/>
          </p:nvPr>
        </p:nvSpPr>
        <p:spPr>
          <a:xfrm>
            <a:off x="7399655" y="6627091"/>
            <a:ext cx="2409190" cy="380677"/>
          </a:xfrm>
          <a:prstGeom prst="rect">
            <a:avLst/>
          </a:prstGeom>
        </p:spPr>
        <p:txBody>
          <a:bodyPr vert="horz" lIns="91360" tIns="45680" rIns="91360" bIns="45680" rtlCol="0" anchor="ctr"/>
          <a:lstStyle>
            <a:lvl1pPr algn="r" fontAlgn="auto">
              <a:spcBef>
                <a:spcPts val="0"/>
              </a:spcBef>
              <a:spcAft>
                <a:spcPts val="0"/>
              </a:spcAft>
              <a:defRPr sz="1251">
                <a:solidFill>
                  <a:schemeClr val="tx1">
                    <a:tint val="75000"/>
                  </a:schemeClr>
                </a:solidFill>
                <a:latin typeface="+mn-lt"/>
              </a:defRPr>
            </a:lvl1pPr>
          </a:lstStyle>
          <a:p>
            <a:pPr>
              <a:defRPr/>
            </a:pPr>
            <a:fld id="{500C75FB-29DB-479D-90FD-07DD74D67401}" type="slidenum">
              <a:rPr lang="ru-RU">
                <a:solidFill>
                  <a:prstClr val="black">
                    <a:tint val="75000"/>
                  </a:prstClr>
                </a:solidFill>
              </a:rPr>
              <a:pPr>
                <a:defRPr/>
              </a:pPr>
              <a:t>‹#›</a:t>
            </a:fld>
            <a:endParaRPr lang="ru-RU" dirty="0">
              <a:solidFill>
                <a:prstClr val="black">
                  <a:tint val="75000"/>
                </a:prstClr>
              </a:solidFill>
            </a:endParaRPr>
          </a:p>
        </p:txBody>
      </p:sp>
      <p:pic>
        <p:nvPicPr>
          <p:cNvPr id="62469" name="Рисунок 6"/>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9023715" y="115861"/>
            <a:ext cx="1188463" cy="1097342"/>
          </a:xfrm>
          <a:prstGeom prst="rect">
            <a:avLst/>
          </a:prstGeom>
          <a:noFill/>
          <a:ln w="9525">
            <a:noFill/>
            <a:miter lim="800000"/>
            <a:headEnd/>
            <a:tailEnd/>
          </a:ln>
        </p:spPr>
      </p:pic>
      <p:sp>
        <p:nvSpPr>
          <p:cNvPr id="8" name="Прямоугольник 7"/>
          <p:cNvSpPr/>
          <p:nvPr/>
        </p:nvSpPr>
        <p:spPr>
          <a:xfrm>
            <a:off x="647120" y="1155278"/>
            <a:ext cx="8376595" cy="57930"/>
          </a:xfrm>
          <a:prstGeom prst="rect">
            <a:avLst/>
          </a:prstGeom>
          <a:solidFill>
            <a:srgbClr val="2685C5"/>
          </a:solidFill>
          <a:ln>
            <a:noFill/>
          </a:ln>
        </p:spPr>
        <p:style>
          <a:lnRef idx="2">
            <a:schemeClr val="accent1">
              <a:shade val="50000"/>
            </a:schemeClr>
          </a:lnRef>
          <a:fillRef idx="1">
            <a:schemeClr val="accent1"/>
          </a:fillRef>
          <a:effectRef idx="0">
            <a:schemeClr val="accent1"/>
          </a:effectRef>
          <a:fontRef idx="minor">
            <a:schemeClr val="lt1"/>
          </a:fontRef>
        </p:style>
        <p:txBody>
          <a:bodyPr lIns="95251" tIns="47626" rIns="95251" bIns="47626" anchor="ctr"/>
          <a:lstStyle/>
          <a:p>
            <a:pPr algn="ctr">
              <a:defRPr/>
            </a:pPr>
            <a:endParaRPr lang="ru-RU" sz="1877">
              <a:solidFill>
                <a:prstClr val="white"/>
              </a:solidFill>
            </a:endParaRPr>
          </a:p>
        </p:txBody>
      </p:sp>
      <p:pic>
        <p:nvPicPr>
          <p:cNvPr id="62471" name="Объект 3"/>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6974666"/>
            <a:ext cx="10325100" cy="175442"/>
          </a:xfrm>
          <a:prstGeom prst="rect">
            <a:avLst/>
          </a:prstGeom>
          <a:noFill/>
          <a:ln w="9525">
            <a:noFill/>
            <a:miter lim="800000"/>
            <a:headEnd/>
            <a:tailEnd/>
          </a:ln>
        </p:spPr>
      </p:pic>
    </p:spTree>
    <p:extLst>
      <p:ext uri="{BB962C8B-B14F-4D97-AF65-F5344CB8AC3E}">
        <p14:creationId xmlns:p14="http://schemas.microsoft.com/office/powerpoint/2010/main" val="36636301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eaLnBrk="0" fontAlgn="base" hangingPunct="0">
        <a:spcBef>
          <a:spcPct val="0"/>
        </a:spcBef>
        <a:spcAft>
          <a:spcPct val="0"/>
        </a:spcAft>
        <a:defRPr sz="3336"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336" b="1">
          <a:solidFill>
            <a:schemeClr val="tx1"/>
          </a:solidFill>
          <a:latin typeface="Arial" charset="0"/>
          <a:cs typeface="Arial" charset="0"/>
        </a:defRPr>
      </a:lvl2pPr>
      <a:lvl3pPr algn="l" rtl="0" eaLnBrk="0" fontAlgn="base" hangingPunct="0">
        <a:spcBef>
          <a:spcPct val="0"/>
        </a:spcBef>
        <a:spcAft>
          <a:spcPct val="0"/>
        </a:spcAft>
        <a:defRPr sz="3336" b="1">
          <a:solidFill>
            <a:schemeClr val="tx1"/>
          </a:solidFill>
          <a:latin typeface="Arial" charset="0"/>
          <a:cs typeface="Arial" charset="0"/>
        </a:defRPr>
      </a:lvl3pPr>
      <a:lvl4pPr algn="l" rtl="0" eaLnBrk="0" fontAlgn="base" hangingPunct="0">
        <a:spcBef>
          <a:spcPct val="0"/>
        </a:spcBef>
        <a:spcAft>
          <a:spcPct val="0"/>
        </a:spcAft>
        <a:defRPr sz="3336" b="1">
          <a:solidFill>
            <a:schemeClr val="tx1"/>
          </a:solidFill>
          <a:latin typeface="Arial" charset="0"/>
          <a:cs typeface="Arial" charset="0"/>
        </a:defRPr>
      </a:lvl4pPr>
      <a:lvl5pPr algn="l" rtl="0" eaLnBrk="0" fontAlgn="base" hangingPunct="0">
        <a:spcBef>
          <a:spcPct val="0"/>
        </a:spcBef>
        <a:spcAft>
          <a:spcPct val="0"/>
        </a:spcAft>
        <a:defRPr sz="3336" b="1">
          <a:solidFill>
            <a:schemeClr val="tx1"/>
          </a:solidFill>
          <a:latin typeface="Arial" charset="0"/>
          <a:cs typeface="Arial" charset="0"/>
        </a:defRPr>
      </a:lvl5pPr>
      <a:lvl6pPr marL="476245" algn="l" rtl="0" fontAlgn="base">
        <a:spcBef>
          <a:spcPct val="0"/>
        </a:spcBef>
        <a:spcAft>
          <a:spcPct val="0"/>
        </a:spcAft>
        <a:defRPr sz="3336" b="1">
          <a:solidFill>
            <a:schemeClr val="tx1"/>
          </a:solidFill>
          <a:latin typeface="Arial" charset="0"/>
          <a:cs typeface="Arial" charset="0"/>
        </a:defRPr>
      </a:lvl6pPr>
      <a:lvl7pPr marL="952488" algn="l" rtl="0" fontAlgn="base">
        <a:spcBef>
          <a:spcPct val="0"/>
        </a:spcBef>
        <a:spcAft>
          <a:spcPct val="0"/>
        </a:spcAft>
        <a:defRPr sz="3336" b="1">
          <a:solidFill>
            <a:schemeClr val="tx1"/>
          </a:solidFill>
          <a:latin typeface="Arial" charset="0"/>
          <a:cs typeface="Arial" charset="0"/>
        </a:defRPr>
      </a:lvl7pPr>
      <a:lvl8pPr marL="1428733" algn="l" rtl="0" fontAlgn="base">
        <a:spcBef>
          <a:spcPct val="0"/>
        </a:spcBef>
        <a:spcAft>
          <a:spcPct val="0"/>
        </a:spcAft>
        <a:defRPr sz="3336" b="1">
          <a:solidFill>
            <a:schemeClr val="tx1"/>
          </a:solidFill>
          <a:latin typeface="Arial" charset="0"/>
          <a:cs typeface="Arial" charset="0"/>
        </a:defRPr>
      </a:lvl8pPr>
      <a:lvl9pPr marL="1904978" algn="l" rtl="0" fontAlgn="base">
        <a:spcBef>
          <a:spcPct val="0"/>
        </a:spcBef>
        <a:spcAft>
          <a:spcPct val="0"/>
        </a:spcAft>
        <a:defRPr sz="3336" b="1">
          <a:solidFill>
            <a:schemeClr val="tx1"/>
          </a:solidFill>
          <a:latin typeface="Arial" charset="0"/>
          <a:cs typeface="Arial" charset="0"/>
        </a:defRPr>
      </a:lvl9pPr>
    </p:titleStyle>
    <p:bodyStyle>
      <a:lvl1pPr marL="357183" indent="-357183" algn="l" rtl="0" eaLnBrk="0" fontAlgn="base" hangingPunct="0">
        <a:spcBef>
          <a:spcPct val="20000"/>
        </a:spcBef>
        <a:spcAft>
          <a:spcPct val="0"/>
        </a:spcAft>
        <a:buFont typeface="Arial" charset="0"/>
        <a:buChar char="•"/>
        <a:defRPr sz="3336" kern="1200">
          <a:solidFill>
            <a:schemeClr val="tx1"/>
          </a:solidFill>
          <a:latin typeface="+mn-lt"/>
          <a:ea typeface="+mn-ea"/>
          <a:cs typeface="+mn-cs"/>
        </a:defRPr>
      </a:lvl1pPr>
      <a:lvl2pPr marL="773897" indent="-297655" algn="l" rtl="0" eaLnBrk="0" fontAlgn="base" hangingPunct="0">
        <a:spcBef>
          <a:spcPct val="20000"/>
        </a:spcBef>
        <a:spcAft>
          <a:spcPct val="0"/>
        </a:spcAft>
        <a:buFont typeface="Arial" charset="0"/>
        <a:buChar char="–"/>
        <a:defRPr sz="2919" kern="1200">
          <a:solidFill>
            <a:schemeClr val="tx1"/>
          </a:solidFill>
          <a:latin typeface="+mn-lt"/>
          <a:ea typeface="+mn-ea"/>
          <a:cs typeface="+mn-cs"/>
        </a:defRPr>
      </a:lvl2pPr>
      <a:lvl3pPr marL="1190611" indent="-238123" algn="l" rtl="0" eaLnBrk="0" fontAlgn="base" hangingPunct="0">
        <a:spcBef>
          <a:spcPct val="20000"/>
        </a:spcBef>
        <a:spcAft>
          <a:spcPct val="0"/>
        </a:spcAft>
        <a:buFont typeface="Arial" charset="0"/>
        <a:buChar char="•"/>
        <a:defRPr sz="2502" kern="1200">
          <a:solidFill>
            <a:schemeClr val="tx1"/>
          </a:solidFill>
          <a:latin typeface="+mn-lt"/>
          <a:ea typeface="+mn-ea"/>
          <a:cs typeface="+mn-cs"/>
        </a:defRPr>
      </a:lvl3pPr>
      <a:lvl4pPr marL="1666856" indent="-238123" algn="l" rtl="0" eaLnBrk="0" fontAlgn="base" hangingPunct="0">
        <a:spcBef>
          <a:spcPct val="20000"/>
        </a:spcBef>
        <a:spcAft>
          <a:spcPct val="0"/>
        </a:spcAft>
        <a:buFont typeface="Arial" charset="0"/>
        <a:buChar char="–"/>
        <a:defRPr sz="2085" kern="1200">
          <a:solidFill>
            <a:schemeClr val="tx1"/>
          </a:solidFill>
          <a:latin typeface="+mn-lt"/>
          <a:ea typeface="+mn-ea"/>
          <a:cs typeface="+mn-cs"/>
        </a:defRPr>
      </a:lvl4pPr>
      <a:lvl5pPr marL="2143100" indent="-238123" algn="l" rtl="0" eaLnBrk="0" fontAlgn="base" hangingPunct="0">
        <a:spcBef>
          <a:spcPct val="20000"/>
        </a:spcBef>
        <a:spcAft>
          <a:spcPct val="0"/>
        </a:spcAft>
        <a:buFont typeface="Arial" charset="0"/>
        <a:buChar char="»"/>
        <a:defRPr sz="2085" kern="1200">
          <a:solidFill>
            <a:schemeClr val="tx1"/>
          </a:solidFill>
          <a:latin typeface="+mn-lt"/>
          <a:ea typeface="+mn-ea"/>
          <a:cs typeface="+mn-cs"/>
        </a:defRPr>
      </a:lvl5pPr>
      <a:lvl6pPr marL="2619345" indent="-238123" algn="l" defTabSz="952488" rtl="0" eaLnBrk="1" latinLnBrk="0" hangingPunct="1">
        <a:spcBef>
          <a:spcPct val="20000"/>
        </a:spcBef>
        <a:buFont typeface="Arial" pitchFamily="34" charset="0"/>
        <a:buChar char="•"/>
        <a:defRPr sz="2085" kern="1200">
          <a:solidFill>
            <a:schemeClr val="tx1"/>
          </a:solidFill>
          <a:latin typeface="+mn-lt"/>
          <a:ea typeface="+mn-ea"/>
          <a:cs typeface="+mn-cs"/>
        </a:defRPr>
      </a:lvl6pPr>
      <a:lvl7pPr marL="3095588" indent="-238123" algn="l" defTabSz="952488" rtl="0" eaLnBrk="1" latinLnBrk="0" hangingPunct="1">
        <a:spcBef>
          <a:spcPct val="20000"/>
        </a:spcBef>
        <a:buFont typeface="Arial" pitchFamily="34" charset="0"/>
        <a:buChar char="•"/>
        <a:defRPr sz="2085" kern="1200">
          <a:solidFill>
            <a:schemeClr val="tx1"/>
          </a:solidFill>
          <a:latin typeface="+mn-lt"/>
          <a:ea typeface="+mn-ea"/>
          <a:cs typeface="+mn-cs"/>
        </a:defRPr>
      </a:lvl7pPr>
      <a:lvl8pPr marL="3571833" indent="-238123" algn="l" defTabSz="952488" rtl="0" eaLnBrk="1" latinLnBrk="0" hangingPunct="1">
        <a:spcBef>
          <a:spcPct val="20000"/>
        </a:spcBef>
        <a:buFont typeface="Arial" pitchFamily="34" charset="0"/>
        <a:buChar char="•"/>
        <a:defRPr sz="2085" kern="1200">
          <a:solidFill>
            <a:schemeClr val="tx1"/>
          </a:solidFill>
          <a:latin typeface="+mn-lt"/>
          <a:ea typeface="+mn-ea"/>
          <a:cs typeface="+mn-cs"/>
        </a:defRPr>
      </a:lvl8pPr>
      <a:lvl9pPr marL="4048078" indent="-238123" algn="l" defTabSz="952488" rtl="0" eaLnBrk="1" latinLnBrk="0" hangingPunct="1">
        <a:spcBef>
          <a:spcPct val="20000"/>
        </a:spcBef>
        <a:buFont typeface="Arial" pitchFamily="34" charset="0"/>
        <a:buChar char="•"/>
        <a:defRPr sz="2085" kern="1200">
          <a:solidFill>
            <a:schemeClr val="tx1"/>
          </a:solidFill>
          <a:latin typeface="+mn-lt"/>
          <a:ea typeface="+mn-ea"/>
          <a:cs typeface="+mn-cs"/>
        </a:defRPr>
      </a:lvl9pPr>
    </p:bodyStyle>
    <p:otherStyle>
      <a:defPPr>
        <a:defRPr lang="ru-RU"/>
      </a:defPPr>
      <a:lvl1pPr marL="0" algn="l" defTabSz="952488" rtl="0" eaLnBrk="1" latinLnBrk="0" hangingPunct="1">
        <a:defRPr sz="1877" kern="1200">
          <a:solidFill>
            <a:schemeClr val="tx1"/>
          </a:solidFill>
          <a:latin typeface="+mn-lt"/>
          <a:ea typeface="+mn-ea"/>
          <a:cs typeface="+mn-cs"/>
        </a:defRPr>
      </a:lvl1pPr>
      <a:lvl2pPr marL="476245" algn="l" defTabSz="952488" rtl="0" eaLnBrk="1" latinLnBrk="0" hangingPunct="1">
        <a:defRPr sz="1877" kern="1200">
          <a:solidFill>
            <a:schemeClr val="tx1"/>
          </a:solidFill>
          <a:latin typeface="+mn-lt"/>
          <a:ea typeface="+mn-ea"/>
          <a:cs typeface="+mn-cs"/>
        </a:defRPr>
      </a:lvl2pPr>
      <a:lvl3pPr marL="952488" algn="l" defTabSz="952488" rtl="0" eaLnBrk="1" latinLnBrk="0" hangingPunct="1">
        <a:defRPr sz="1877" kern="1200">
          <a:solidFill>
            <a:schemeClr val="tx1"/>
          </a:solidFill>
          <a:latin typeface="+mn-lt"/>
          <a:ea typeface="+mn-ea"/>
          <a:cs typeface="+mn-cs"/>
        </a:defRPr>
      </a:lvl3pPr>
      <a:lvl4pPr marL="1428733" algn="l" defTabSz="952488" rtl="0" eaLnBrk="1" latinLnBrk="0" hangingPunct="1">
        <a:defRPr sz="1877" kern="1200">
          <a:solidFill>
            <a:schemeClr val="tx1"/>
          </a:solidFill>
          <a:latin typeface="+mn-lt"/>
          <a:ea typeface="+mn-ea"/>
          <a:cs typeface="+mn-cs"/>
        </a:defRPr>
      </a:lvl4pPr>
      <a:lvl5pPr marL="1904978" algn="l" defTabSz="952488" rtl="0" eaLnBrk="1" latinLnBrk="0" hangingPunct="1">
        <a:defRPr sz="1877" kern="1200">
          <a:solidFill>
            <a:schemeClr val="tx1"/>
          </a:solidFill>
          <a:latin typeface="+mn-lt"/>
          <a:ea typeface="+mn-ea"/>
          <a:cs typeface="+mn-cs"/>
        </a:defRPr>
      </a:lvl5pPr>
      <a:lvl6pPr marL="2381221" algn="l" defTabSz="952488" rtl="0" eaLnBrk="1" latinLnBrk="0" hangingPunct="1">
        <a:defRPr sz="1877" kern="1200">
          <a:solidFill>
            <a:schemeClr val="tx1"/>
          </a:solidFill>
          <a:latin typeface="+mn-lt"/>
          <a:ea typeface="+mn-ea"/>
          <a:cs typeface="+mn-cs"/>
        </a:defRPr>
      </a:lvl6pPr>
      <a:lvl7pPr marL="2857465" algn="l" defTabSz="952488" rtl="0" eaLnBrk="1" latinLnBrk="0" hangingPunct="1">
        <a:defRPr sz="1877" kern="1200">
          <a:solidFill>
            <a:schemeClr val="tx1"/>
          </a:solidFill>
          <a:latin typeface="+mn-lt"/>
          <a:ea typeface="+mn-ea"/>
          <a:cs typeface="+mn-cs"/>
        </a:defRPr>
      </a:lvl7pPr>
      <a:lvl8pPr marL="3333712" algn="l" defTabSz="952488" rtl="0" eaLnBrk="1" latinLnBrk="0" hangingPunct="1">
        <a:defRPr sz="1877" kern="1200">
          <a:solidFill>
            <a:schemeClr val="tx1"/>
          </a:solidFill>
          <a:latin typeface="+mn-lt"/>
          <a:ea typeface="+mn-ea"/>
          <a:cs typeface="+mn-cs"/>
        </a:defRPr>
      </a:lvl8pPr>
      <a:lvl9pPr marL="3809954" algn="l" defTabSz="952488" rtl="0" eaLnBrk="1" latinLnBrk="0" hangingPunct="1">
        <a:defRPr sz="187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bwMode="auto">
          <a:xfrm>
            <a:off x="646664" y="115859"/>
            <a:ext cx="9162181" cy="95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680" rIns="0" bIns="45680" numCol="1" anchor="ctr" anchorCtr="0" compatLnSpc="1">
            <a:prstTxWarp prst="textNoShape">
              <a:avLst/>
            </a:prstTxWarp>
          </a:bodyPr>
          <a:lstStyle/>
          <a:p>
            <a:pPr lvl="0"/>
            <a:r>
              <a:rPr lang="ru-RU" altLang="ru-RU" smtClean="0"/>
              <a:t>Образец заголовка</a:t>
            </a:r>
          </a:p>
        </p:txBody>
      </p:sp>
      <p:sp>
        <p:nvSpPr>
          <p:cNvPr id="4099" name="Текст 2"/>
          <p:cNvSpPr>
            <a:spLocks noGrp="1"/>
          </p:cNvSpPr>
          <p:nvPr>
            <p:ph type="body" idx="1"/>
          </p:nvPr>
        </p:nvSpPr>
        <p:spPr bwMode="auto">
          <a:xfrm>
            <a:off x="516255" y="1421745"/>
            <a:ext cx="9292590" cy="47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0" tIns="45680" rIns="91360" bIns="4568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6" name="Номер слайда 5"/>
          <p:cNvSpPr>
            <a:spLocks noGrp="1"/>
          </p:cNvSpPr>
          <p:nvPr>
            <p:ph type="sldNum" sz="quarter" idx="4"/>
          </p:nvPr>
        </p:nvSpPr>
        <p:spPr>
          <a:xfrm>
            <a:off x="7399655" y="6627084"/>
            <a:ext cx="2409190" cy="380677"/>
          </a:xfrm>
          <a:prstGeom prst="rect">
            <a:avLst/>
          </a:prstGeom>
        </p:spPr>
        <p:txBody>
          <a:bodyPr vert="horz" wrap="square" lIns="91360" tIns="45680" rIns="91360" bIns="45680" numCol="1" anchor="ctr" anchorCtr="0" compatLnSpc="1">
            <a:prstTxWarp prst="textNoShape">
              <a:avLst/>
            </a:prstTxWarp>
          </a:bodyPr>
          <a:lstStyle>
            <a:lvl1pPr algn="r" eaLnBrk="1" hangingPunct="1">
              <a:defRPr sz="1016">
                <a:solidFill>
                  <a:srgbClr val="898989"/>
                </a:solidFill>
              </a:defRPr>
            </a:lvl1pPr>
          </a:lstStyle>
          <a:p>
            <a:pPr defTabSz="774405" fontAlgn="base">
              <a:spcBef>
                <a:spcPct val="0"/>
              </a:spcBef>
              <a:spcAft>
                <a:spcPct val="0"/>
              </a:spcAft>
              <a:defRPr/>
            </a:pPr>
            <a:fld id="{00905F5D-8C4F-4F67-8F20-5E724ADABA88}" type="slidenum">
              <a:rPr lang="ru-RU" altLang="ru-RU" smtClean="0"/>
              <a:pPr defTabSz="774405" fontAlgn="base">
                <a:spcBef>
                  <a:spcPct val="0"/>
                </a:spcBef>
                <a:spcAft>
                  <a:spcPct val="0"/>
                </a:spcAft>
                <a:defRPr/>
              </a:pPr>
              <a:t>‹#›</a:t>
            </a:fld>
            <a:endParaRPr lang="ru-RU" altLang="ru-RU"/>
          </a:p>
        </p:txBody>
      </p:sp>
      <p:pic>
        <p:nvPicPr>
          <p:cNvPr id="4101" name="Рисунок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023707" y="115859"/>
            <a:ext cx="1188462" cy="109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646663" y="1155271"/>
            <a:ext cx="8377044" cy="57930"/>
          </a:xfrm>
          <a:prstGeom prst="rect">
            <a:avLst/>
          </a:prstGeom>
          <a:solidFill>
            <a:srgbClr val="2685C5"/>
          </a:solidFill>
          <a:ln>
            <a:noFill/>
          </a:ln>
        </p:spPr>
        <p:style>
          <a:lnRef idx="2">
            <a:schemeClr val="accent1">
              <a:shade val="50000"/>
            </a:schemeClr>
          </a:lnRef>
          <a:fillRef idx="1">
            <a:schemeClr val="accent1"/>
          </a:fillRef>
          <a:effectRef idx="0">
            <a:schemeClr val="accent1"/>
          </a:effectRef>
          <a:fontRef idx="minor">
            <a:schemeClr val="lt1"/>
          </a:fontRef>
        </p:style>
        <p:txBody>
          <a:bodyPr lIns="77371" tIns="38685" rIns="77371" bIns="38685" anchor="ctr"/>
          <a:lstStyle/>
          <a:p>
            <a:pPr algn="ctr" defTabSz="774405">
              <a:defRPr/>
            </a:pPr>
            <a:endParaRPr lang="ru-RU" sz="1524">
              <a:solidFill>
                <a:prstClr val="white"/>
              </a:solidFill>
            </a:endParaRPr>
          </a:p>
        </p:txBody>
      </p:sp>
      <p:pic>
        <p:nvPicPr>
          <p:cNvPr id="4103" name="Объект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974658"/>
            <a:ext cx="10325100" cy="17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7275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l" rtl="0" eaLnBrk="0" fontAlgn="base" hangingPunct="0">
        <a:spcBef>
          <a:spcPct val="0"/>
        </a:spcBef>
        <a:spcAft>
          <a:spcPct val="0"/>
        </a:spcAft>
        <a:defRPr sz="271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710" b="1">
          <a:solidFill>
            <a:schemeClr val="tx1"/>
          </a:solidFill>
          <a:latin typeface="Arial" charset="0"/>
          <a:cs typeface="Arial" charset="0"/>
        </a:defRPr>
      </a:lvl2pPr>
      <a:lvl3pPr algn="l" rtl="0" eaLnBrk="0" fontAlgn="base" hangingPunct="0">
        <a:spcBef>
          <a:spcPct val="0"/>
        </a:spcBef>
        <a:spcAft>
          <a:spcPct val="0"/>
        </a:spcAft>
        <a:defRPr sz="2710" b="1">
          <a:solidFill>
            <a:schemeClr val="tx1"/>
          </a:solidFill>
          <a:latin typeface="Arial" charset="0"/>
          <a:cs typeface="Arial" charset="0"/>
        </a:defRPr>
      </a:lvl3pPr>
      <a:lvl4pPr algn="l" rtl="0" eaLnBrk="0" fontAlgn="base" hangingPunct="0">
        <a:spcBef>
          <a:spcPct val="0"/>
        </a:spcBef>
        <a:spcAft>
          <a:spcPct val="0"/>
        </a:spcAft>
        <a:defRPr sz="2710" b="1">
          <a:solidFill>
            <a:schemeClr val="tx1"/>
          </a:solidFill>
          <a:latin typeface="Arial" charset="0"/>
          <a:cs typeface="Arial" charset="0"/>
        </a:defRPr>
      </a:lvl4pPr>
      <a:lvl5pPr algn="l" rtl="0" eaLnBrk="0" fontAlgn="base" hangingPunct="0">
        <a:spcBef>
          <a:spcPct val="0"/>
        </a:spcBef>
        <a:spcAft>
          <a:spcPct val="0"/>
        </a:spcAft>
        <a:defRPr sz="2710" b="1">
          <a:solidFill>
            <a:schemeClr val="tx1"/>
          </a:solidFill>
          <a:latin typeface="Arial" charset="0"/>
          <a:cs typeface="Arial" charset="0"/>
        </a:defRPr>
      </a:lvl5pPr>
      <a:lvl6pPr marL="386843" algn="l" rtl="0" fontAlgn="base">
        <a:spcBef>
          <a:spcPct val="0"/>
        </a:spcBef>
        <a:spcAft>
          <a:spcPct val="0"/>
        </a:spcAft>
        <a:defRPr sz="2710" b="1">
          <a:solidFill>
            <a:schemeClr val="tx1"/>
          </a:solidFill>
          <a:latin typeface="Arial" charset="0"/>
          <a:cs typeface="Arial" charset="0"/>
        </a:defRPr>
      </a:lvl6pPr>
      <a:lvl7pPr marL="773684" algn="l" rtl="0" fontAlgn="base">
        <a:spcBef>
          <a:spcPct val="0"/>
        </a:spcBef>
        <a:spcAft>
          <a:spcPct val="0"/>
        </a:spcAft>
        <a:defRPr sz="2710" b="1">
          <a:solidFill>
            <a:schemeClr val="tx1"/>
          </a:solidFill>
          <a:latin typeface="Arial" charset="0"/>
          <a:cs typeface="Arial" charset="0"/>
        </a:defRPr>
      </a:lvl7pPr>
      <a:lvl8pPr marL="1160526" algn="l" rtl="0" fontAlgn="base">
        <a:spcBef>
          <a:spcPct val="0"/>
        </a:spcBef>
        <a:spcAft>
          <a:spcPct val="0"/>
        </a:spcAft>
        <a:defRPr sz="2710" b="1">
          <a:solidFill>
            <a:schemeClr val="tx1"/>
          </a:solidFill>
          <a:latin typeface="Arial" charset="0"/>
          <a:cs typeface="Arial" charset="0"/>
        </a:defRPr>
      </a:lvl8pPr>
      <a:lvl9pPr marL="1547368" algn="l" rtl="0" fontAlgn="base">
        <a:spcBef>
          <a:spcPct val="0"/>
        </a:spcBef>
        <a:spcAft>
          <a:spcPct val="0"/>
        </a:spcAft>
        <a:defRPr sz="2710" b="1">
          <a:solidFill>
            <a:schemeClr val="tx1"/>
          </a:solidFill>
          <a:latin typeface="Arial" charset="0"/>
          <a:cs typeface="Arial" charset="0"/>
        </a:defRPr>
      </a:lvl9pPr>
    </p:titleStyle>
    <p:bodyStyle>
      <a:lvl1pPr marL="289058" indent="-289058" algn="l" rtl="0" eaLnBrk="0" fontAlgn="base" hangingPunct="0">
        <a:spcBef>
          <a:spcPct val="20000"/>
        </a:spcBef>
        <a:spcAft>
          <a:spcPct val="0"/>
        </a:spcAft>
        <a:buFont typeface="Arial" panose="020B0604020202020204" pitchFamily="34" charset="0"/>
        <a:buChar char="•"/>
        <a:defRPr sz="2710" kern="1200">
          <a:solidFill>
            <a:schemeClr val="tx1"/>
          </a:solidFill>
          <a:latin typeface="+mn-lt"/>
          <a:ea typeface="+mn-ea"/>
          <a:cs typeface="+mn-cs"/>
        </a:defRPr>
      </a:lvl1pPr>
      <a:lvl2pPr marL="627860" indent="-240658" algn="l" rtl="0" eaLnBrk="0" fontAlgn="base" hangingPunct="0">
        <a:spcBef>
          <a:spcPct val="20000"/>
        </a:spcBef>
        <a:spcAft>
          <a:spcPct val="0"/>
        </a:spcAft>
        <a:buFont typeface="Arial" panose="020B0604020202020204" pitchFamily="34" charset="0"/>
        <a:buChar char="–"/>
        <a:defRPr sz="2371" kern="1200">
          <a:solidFill>
            <a:schemeClr val="tx1"/>
          </a:solidFill>
          <a:latin typeface="+mn-lt"/>
          <a:ea typeface="+mn-ea"/>
          <a:cs typeface="+mn-cs"/>
        </a:defRPr>
      </a:lvl2pPr>
      <a:lvl3pPr marL="966663" indent="-192257" algn="l" rtl="0" eaLnBrk="0" fontAlgn="base" hangingPunct="0">
        <a:spcBef>
          <a:spcPct val="20000"/>
        </a:spcBef>
        <a:spcAft>
          <a:spcPct val="0"/>
        </a:spcAft>
        <a:buFont typeface="Arial" panose="020B0604020202020204" pitchFamily="34" charset="0"/>
        <a:buChar char="•"/>
        <a:defRPr sz="2033" kern="1200">
          <a:solidFill>
            <a:schemeClr val="tx1"/>
          </a:solidFill>
          <a:latin typeface="+mn-lt"/>
          <a:ea typeface="+mn-ea"/>
          <a:cs typeface="+mn-cs"/>
        </a:defRPr>
      </a:lvl3pPr>
      <a:lvl4pPr marL="1353865" indent="-192257" algn="l" rtl="0" eaLnBrk="0" fontAlgn="base" hangingPunct="0">
        <a:spcBef>
          <a:spcPct val="20000"/>
        </a:spcBef>
        <a:spcAft>
          <a:spcPct val="0"/>
        </a:spcAft>
        <a:buFont typeface="Arial" panose="020B0604020202020204" pitchFamily="34" charset="0"/>
        <a:buChar char="–"/>
        <a:defRPr sz="1694" kern="1200">
          <a:solidFill>
            <a:schemeClr val="tx1"/>
          </a:solidFill>
          <a:latin typeface="+mn-lt"/>
          <a:ea typeface="+mn-ea"/>
          <a:cs typeface="+mn-cs"/>
        </a:defRPr>
      </a:lvl4pPr>
      <a:lvl5pPr marL="1739723" indent="-192257" algn="l" rtl="0" eaLnBrk="0" fontAlgn="base" hangingPunct="0">
        <a:spcBef>
          <a:spcPct val="20000"/>
        </a:spcBef>
        <a:spcAft>
          <a:spcPct val="0"/>
        </a:spcAft>
        <a:buFont typeface="Arial" panose="020B0604020202020204" pitchFamily="34" charset="0"/>
        <a:buChar char="»"/>
        <a:defRPr sz="1694" kern="1200">
          <a:solidFill>
            <a:schemeClr val="tx1"/>
          </a:solidFill>
          <a:latin typeface="+mn-lt"/>
          <a:ea typeface="+mn-ea"/>
          <a:cs typeface="+mn-cs"/>
        </a:defRPr>
      </a:lvl5pPr>
      <a:lvl6pPr marL="2127630" indent="-193422" algn="l" defTabSz="773684" rtl="0" eaLnBrk="1" latinLnBrk="0" hangingPunct="1">
        <a:spcBef>
          <a:spcPct val="20000"/>
        </a:spcBef>
        <a:buFont typeface="Arial" pitchFamily="34" charset="0"/>
        <a:buChar char="•"/>
        <a:defRPr sz="1694" kern="1200">
          <a:solidFill>
            <a:schemeClr val="tx1"/>
          </a:solidFill>
          <a:latin typeface="+mn-lt"/>
          <a:ea typeface="+mn-ea"/>
          <a:cs typeface="+mn-cs"/>
        </a:defRPr>
      </a:lvl6pPr>
      <a:lvl7pPr marL="2514472" indent="-193422" algn="l" defTabSz="773684" rtl="0" eaLnBrk="1" latinLnBrk="0" hangingPunct="1">
        <a:spcBef>
          <a:spcPct val="20000"/>
        </a:spcBef>
        <a:buFont typeface="Arial" pitchFamily="34" charset="0"/>
        <a:buChar char="•"/>
        <a:defRPr sz="1694" kern="1200">
          <a:solidFill>
            <a:schemeClr val="tx1"/>
          </a:solidFill>
          <a:latin typeface="+mn-lt"/>
          <a:ea typeface="+mn-ea"/>
          <a:cs typeface="+mn-cs"/>
        </a:defRPr>
      </a:lvl7pPr>
      <a:lvl8pPr marL="2901314" indent="-193422" algn="l" defTabSz="773684" rtl="0" eaLnBrk="1" latinLnBrk="0" hangingPunct="1">
        <a:spcBef>
          <a:spcPct val="20000"/>
        </a:spcBef>
        <a:buFont typeface="Arial" pitchFamily="34" charset="0"/>
        <a:buChar char="•"/>
        <a:defRPr sz="1694" kern="1200">
          <a:solidFill>
            <a:schemeClr val="tx1"/>
          </a:solidFill>
          <a:latin typeface="+mn-lt"/>
          <a:ea typeface="+mn-ea"/>
          <a:cs typeface="+mn-cs"/>
        </a:defRPr>
      </a:lvl8pPr>
      <a:lvl9pPr marL="3288156" indent="-193422" algn="l" defTabSz="773684" rtl="0" eaLnBrk="1" latinLnBrk="0" hangingPunct="1">
        <a:spcBef>
          <a:spcPct val="20000"/>
        </a:spcBef>
        <a:buFont typeface="Arial" pitchFamily="34" charset="0"/>
        <a:buChar char="•"/>
        <a:defRPr sz="1694" kern="1200">
          <a:solidFill>
            <a:schemeClr val="tx1"/>
          </a:solidFill>
          <a:latin typeface="+mn-lt"/>
          <a:ea typeface="+mn-ea"/>
          <a:cs typeface="+mn-cs"/>
        </a:defRPr>
      </a:lvl9pPr>
    </p:bodyStyle>
    <p:otherStyle>
      <a:defPPr>
        <a:defRPr lang="ru-RU"/>
      </a:defPPr>
      <a:lvl1pPr marL="0" algn="l" defTabSz="773684" rtl="0" eaLnBrk="1" latinLnBrk="0" hangingPunct="1">
        <a:defRPr sz="1524" kern="1200">
          <a:solidFill>
            <a:schemeClr val="tx1"/>
          </a:solidFill>
          <a:latin typeface="+mn-lt"/>
          <a:ea typeface="+mn-ea"/>
          <a:cs typeface="+mn-cs"/>
        </a:defRPr>
      </a:lvl1pPr>
      <a:lvl2pPr marL="386843" algn="l" defTabSz="773684" rtl="0" eaLnBrk="1" latinLnBrk="0" hangingPunct="1">
        <a:defRPr sz="1524" kern="1200">
          <a:solidFill>
            <a:schemeClr val="tx1"/>
          </a:solidFill>
          <a:latin typeface="+mn-lt"/>
          <a:ea typeface="+mn-ea"/>
          <a:cs typeface="+mn-cs"/>
        </a:defRPr>
      </a:lvl2pPr>
      <a:lvl3pPr marL="773684" algn="l" defTabSz="773684" rtl="0" eaLnBrk="1" latinLnBrk="0" hangingPunct="1">
        <a:defRPr sz="1524" kern="1200">
          <a:solidFill>
            <a:schemeClr val="tx1"/>
          </a:solidFill>
          <a:latin typeface="+mn-lt"/>
          <a:ea typeface="+mn-ea"/>
          <a:cs typeface="+mn-cs"/>
        </a:defRPr>
      </a:lvl3pPr>
      <a:lvl4pPr marL="1160526" algn="l" defTabSz="773684" rtl="0" eaLnBrk="1" latinLnBrk="0" hangingPunct="1">
        <a:defRPr sz="1524" kern="1200">
          <a:solidFill>
            <a:schemeClr val="tx1"/>
          </a:solidFill>
          <a:latin typeface="+mn-lt"/>
          <a:ea typeface="+mn-ea"/>
          <a:cs typeface="+mn-cs"/>
        </a:defRPr>
      </a:lvl4pPr>
      <a:lvl5pPr marL="1547368" algn="l" defTabSz="773684" rtl="0" eaLnBrk="1" latinLnBrk="0" hangingPunct="1">
        <a:defRPr sz="1524" kern="1200">
          <a:solidFill>
            <a:schemeClr val="tx1"/>
          </a:solidFill>
          <a:latin typeface="+mn-lt"/>
          <a:ea typeface="+mn-ea"/>
          <a:cs typeface="+mn-cs"/>
        </a:defRPr>
      </a:lvl5pPr>
      <a:lvl6pPr marL="1934210" algn="l" defTabSz="773684" rtl="0" eaLnBrk="1" latinLnBrk="0" hangingPunct="1">
        <a:defRPr sz="1524" kern="1200">
          <a:solidFill>
            <a:schemeClr val="tx1"/>
          </a:solidFill>
          <a:latin typeface="+mn-lt"/>
          <a:ea typeface="+mn-ea"/>
          <a:cs typeface="+mn-cs"/>
        </a:defRPr>
      </a:lvl6pPr>
      <a:lvl7pPr marL="2321050" algn="l" defTabSz="773684" rtl="0" eaLnBrk="1" latinLnBrk="0" hangingPunct="1">
        <a:defRPr sz="1524" kern="1200">
          <a:solidFill>
            <a:schemeClr val="tx1"/>
          </a:solidFill>
          <a:latin typeface="+mn-lt"/>
          <a:ea typeface="+mn-ea"/>
          <a:cs typeface="+mn-cs"/>
        </a:defRPr>
      </a:lvl7pPr>
      <a:lvl8pPr marL="2707894" algn="l" defTabSz="773684" rtl="0" eaLnBrk="1" latinLnBrk="0" hangingPunct="1">
        <a:defRPr sz="1524" kern="1200">
          <a:solidFill>
            <a:schemeClr val="tx1"/>
          </a:solidFill>
          <a:latin typeface="+mn-lt"/>
          <a:ea typeface="+mn-ea"/>
          <a:cs typeface="+mn-cs"/>
        </a:defRPr>
      </a:lvl8pPr>
      <a:lvl9pPr marL="3094734" algn="l" defTabSz="773684" rtl="0" eaLnBrk="1" latinLnBrk="0" hangingPunct="1">
        <a:defRPr sz="152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646664" y="115859"/>
            <a:ext cx="9162181" cy="95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680" rIns="0" bIns="45680" numCol="1" anchor="ctr" anchorCtr="0" compatLnSpc="1">
            <a:prstTxWarp prst="textNoShape">
              <a:avLst/>
            </a:prstTxWarp>
          </a:bodyPr>
          <a:lstStyle/>
          <a:p>
            <a:pPr lvl="0"/>
            <a:r>
              <a:rPr lang="ru-RU" altLang="ru-RU" smtClean="0"/>
              <a:t>Образец заголовка</a:t>
            </a:r>
          </a:p>
        </p:txBody>
      </p:sp>
      <p:sp>
        <p:nvSpPr>
          <p:cNvPr id="2051" name="Текст 2"/>
          <p:cNvSpPr>
            <a:spLocks noGrp="1"/>
          </p:cNvSpPr>
          <p:nvPr>
            <p:ph type="body" idx="1"/>
          </p:nvPr>
        </p:nvSpPr>
        <p:spPr bwMode="auto">
          <a:xfrm>
            <a:off x="516255" y="1421745"/>
            <a:ext cx="9292590" cy="47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0" tIns="45680" rIns="91360" bIns="4568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6" name="Номер слайда 5"/>
          <p:cNvSpPr>
            <a:spLocks noGrp="1"/>
          </p:cNvSpPr>
          <p:nvPr>
            <p:ph type="sldNum" sz="quarter" idx="4"/>
          </p:nvPr>
        </p:nvSpPr>
        <p:spPr>
          <a:xfrm>
            <a:off x="7399655" y="6627084"/>
            <a:ext cx="2409190" cy="380677"/>
          </a:xfrm>
          <a:prstGeom prst="rect">
            <a:avLst/>
          </a:prstGeom>
        </p:spPr>
        <p:txBody>
          <a:bodyPr vert="horz" wrap="square" lIns="91360" tIns="45680" rIns="91360" bIns="45680" numCol="1" anchor="ctr" anchorCtr="0" compatLnSpc="1">
            <a:prstTxWarp prst="textNoShape">
              <a:avLst/>
            </a:prstTxWarp>
          </a:bodyPr>
          <a:lstStyle>
            <a:lvl1pPr algn="r" eaLnBrk="1" hangingPunct="1">
              <a:defRPr sz="1016">
                <a:solidFill>
                  <a:srgbClr val="898989"/>
                </a:solidFill>
              </a:defRPr>
            </a:lvl1pPr>
          </a:lstStyle>
          <a:p>
            <a:pPr defTabSz="774405" fontAlgn="base">
              <a:spcBef>
                <a:spcPct val="0"/>
              </a:spcBef>
              <a:spcAft>
                <a:spcPct val="0"/>
              </a:spcAft>
              <a:defRPr/>
            </a:pPr>
            <a:fld id="{A7D2D94E-558B-452D-B921-48D8C1C25BC7}" type="slidenum">
              <a:rPr lang="ru-RU" altLang="ru-RU" smtClean="0"/>
              <a:pPr defTabSz="774405" fontAlgn="base">
                <a:spcBef>
                  <a:spcPct val="0"/>
                </a:spcBef>
                <a:spcAft>
                  <a:spcPct val="0"/>
                </a:spcAft>
                <a:defRPr/>
              </a:pPr>
              <a:t>‹#›</a:t>
            </a:fld>
            <a:endParaRPr lang="ru-RU" altLang="ru-RU"/>
          </a:p>
        </p:txBody>
      </p:sp>
      <p:pic>
        <p:nvPicPr>
          <p:cNvPr id="2053" name="Рисунок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023707" y="115859"/>
            <a:ext cx="1188462" cy="109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646663" y="1155271"/>
            <a:ext cx="8377044" cy="57930"/>
          </a:xfrm>
          <a:prstGeom prst="rect">
            <a:avLst/>
          </a:prstGeom>
          <a:solidFill>
            <a:srgbClr val="2685C5"/>
          </a:solidFill>
          <a:ln>
            <a:noFill/>
          </a:ln>
        </p:spPr>
        <p:style>
          <a:lnRef idx="2">
            <a:schemeClr val="accent1">
              <a:shade val="50000"/>
            </a:schemeClr>
          </a:lnRef>
          <a:fillRef idx="1">
            <a:schemeClr val="accent1"/>
          </a:fillRef>
          <a:effectRef idx="0">
            <a:schemeClr val="accent1"/>
          </a:effectRef>
          <a:fontRef idx="minor">
            <a:schemeClr val="lt1"/>
          </a:fontRef>
        </p:style>
        <p:txBody>
          <a:bodyPr lIns="77371" tIns="38685" rIns="77371" bIns="38685" anchor="ctr"/>
          <a:lstStyle/>
          <a:p>
            <a:pPr algn="ctr" defTabSz="774405">
              <a:defRPr/>
            </a:pPr>
            <a:endParaRPr lang="ru-RU" sz="1524">
              <a:solidFill>
                <a:prstClr val="white"/>
              </a:solidFill>
            </a:endParaRPr>
          </a:p>
        </p:txBody>
      </p:sp>
      <p:pic>
        <p:nvPicPr>
          <p:cNvPr id="2055" name="Объект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974658"/>
            <a:ext cx="10325100" cy="17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76700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ftr="0" dt="0"/>
  <p:txStyles>
    <p:titleStyle>
      <a:lvl1pPr algn="l" rtl="0" eaLnBrk="0" fontAlgn="base" hangingPunct="0">
        <a:spcBef>
          <a:spcPct val="0"/>
        </a:spcBef>
        <a:spcAft>
          <a:spcPct val="0"/>
        </a:spcAft>
        <a:defRPr sz="271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710" b="1">
          <a:solidFill>
            <a:schemeClr val="tx1"/>
          </a:solidFill>
          <a:latin typeface="Arial" charset="0"/>
          <a:cs typeface="Arial" charset="0"/>
        </a:defRPr>
      </a:lvl2pPr>
      <a:lvl3pPr algn="l" rtl="0" eaLnBrk="0" fontAlgn="base" hangingPunct="0">
        <a:spcBef>
          <a:spcPct val="0"/>
        </a:spcBef>
        <a:spcAft>
          <a:spcPct val="0"/>
        </a:spcAft>
        <a:defRPr sz="2710" b="1">
          <a:solidFill>
            <a:schemeClr val="tx1"/>
          </a:solidFill>
          <a:latin typeface="Arial" charset="0"/>
          <a:cs typeface="Arial" charset="0"/>
        </a:defRPr>
      </a:lvl3pPr>
      <a:lvl4pPr algn="l" rtl="0" eaLnBrk="0" fontAlgn="base" hangingPunct="0">
        <a:spcBef>
          <a:spcPct val="0"/>
        </a:spcBef>
        <a:spcAft>
          <a:spcPct val="0"/>
        </a:spcAft>
        <a:defRPr sz="2710" b="1">
          <a:solidFill>
            <a:schemeClr val="tx1"/>
          </a:solidFill>
          <a:latin typeface="Arial" charset="0"/>
          <a:cs typeface="Arial" charset="0"/>
        </a:defRPr>
      </a:lvl4pPr>
      <a:lvl5pPr algn="l" rtl="0" eaLnBrk="0" fontAlgn="base" hangingPunct="0">
        <a:spcBef>
          <a:spcPct val="0"/>
        </a:spcBef>
        <a:spcAft>
          <a:spcPct val="0"/>
        </a:spcAft>
        <a:defRPr sz="2710" b="1">
          <a:solidFill>
            <a:schemeClr val="tx1"/>
          </a:solidFill>
          <a:latin typeface="Arial" charset="0"/>
          <a:cs typeface="Arial" charset="0"/>
        </a:defRPr>
      </a:lvl5pPr>
      <a:lvl6pPr marL="386852" algn="l" rtl="0" fontAlgn="base">
        <a:spcBef>
          <a:spcPct val="0"/>
        </a:spcBef>
        <a:spcAft>
          <a:spcPct val="0"/>
        </a:spcAft>
        <a:defRPr sz="2710" b="1">
          <a:solidFill>
            <a:schemeClr val="tx1"/>
          </a:solidFill>
          <a:latin typeface="Arial" charset="0"/>
          <a:cs typeface="Arial" charset="0"/>
        </a:defRPr>
      </a:lvl6pPr>
      <a:lvl7pPr marL="773702" algn="l" rtl="0" fontAlgn="base">
        <a:spcBef>
          <a:spcPct val="0"/>
        </a:spcBef>
        <a:spcAft>
          <a:spcPct val="0"/>
        </a:spcAft>
        <a:defRPr sz="2710" b="1">
          <a:solidFill>
            <a:schemeClr val="tx1"/>
          </a:solidFill>
          <a:latin typeface="Arial" charset="0"/>
          <a:cs typeface="Arial" charset="0"/>
        </a:defRPr>
      </a:lvl7pPr>
      <a:lvl8pPr marL="1160554" algn="l" rtl="0" fontAlgn="base">
        <a:spcBef>
          <a:spcPct val="0"/>
        </a:spcBef>
        <a:spcAft>
          <a:spcPct val="0"/>
        </a:spcAft>
        <a:defRPr sz="2710" b="1">
          <a:solidFill>
            <a:schemeClr val="tx1"/>
          </a:solidFill>
          <a:latin typeface="Arial" charset="0"/>
          <a:cs typeface="Arial" charset="0"/>
        </a:defRPr>
      </a:lvl8pPr>
      <a:lvl9pPr marL="1547407" algn="l" rtl="0" fontAlgn="base">
        <a:spcBef>
          <a:spcPct val="0"/>
        </a:spcBef>
        <a:spcAft>
          <a:spcPct val="0"/>
        </a:spcAft>
        <a:defRPr sz="2710" b="1">
          <a:solidFill>
            <a:schemeClr val="tx1"/>
          </a:solidFill>
          <a:latin typeface="Arial" charset="0"/>
          <a:cs typeface="Arial" charset="0"/>
        </a:defRPr>
      </a:lvl9pPr>
    </p:titleStyle>
    <p:bodyStyle>
      <a:lvl1pPr marL="289058" indent="-289058" algn="l" rtl="0" eaLnBrk="0" fontAlgn="base" hangingPunct="0">
        <a:spcBef>
          <a:spcPct val="20000"/>
        </a:spcBef>
        <a:spcAft>
          <a:spcPct val="0"/>
        </a:spcAft>
        <a:buFont typeface="Arial" panose="020B0604020202020204" pitchFamily="34" charset="0"/>
        <a:buChar char="•"/>
        <a:defRPr sz="2710" kern="1200">
          <a:solidFill>
            <a:schemeClr val="tx1"/>
          </a:solidFill>
          <a:latin typeface="+mn-lt"/>
          <a:ea typeface="+mn-ea"/>
          <a:cs typeface="+mn-cs"/>
        </a:defRPr>
      </a:lvl1pPr>
      <a:lvl2pPr marL="627860" indent="-240658" algn="l" rtl="0" eaLnBrk="0" fontAlgn="base" hangingPunct="0">
        <a:spcBef>
          <a:spcPct val="20000"/>
        </a:spcBef>
        <a:spcAft>
          <a:spcPct val="0"/>
        </a:spcAft>
        <a:buFont typeface="Arial" panose="020B0604020202020204" pitchFamily="34" charset="0"/>
        <a:buChar char="–"/>
        <a:defRPr sz="2371" kern="1200">
          <a:solidFill>
            <a:schemeClr val="tx1"/>
          </a:solidFill>
          <a:latin typeface="+mn-lt"/>
          <a:ea typeface="+mn-ea"/>
          <a:cs typeface="+mn-cs"/>
        </a:defRPr>
      </a:lvl2pPr>
      <a:lvl3pPr marL="966663" indent="-192257" algn="l" rtl="0" eaLnBrk="0" fontAlgn="base" hangingPunct="0">
        <a:spcBef>
          <a:spcPct val="20000"/>
        </a:spcBef>
        <a:spcAft>
          <a:spcPct val="0"/>
        </a:spcAft>
        <a:buFont typeface="Arial" panose="020B0604020202020204" pitchFamily="34" charset="0"/>
        <a:buChar char="•"/>
        <a:defRPr sz="2033" kern="1200">
          <a:solidFill>
            <a:schemeClr val="tx1"/>
          </a:solidFill>
          <a:latin typeface="+mn-lt"/>
          <a:ea typeface="+mn-ea"/>
          <a:cs typeface="+mn-cs"/>
        </a:defRPr>
      </a:lvl3pPr>
      <a:lvl4pPr marL="1353865" indent="-192257" algn="l" rtl="0" eaLnBrk="0" fontAlgn="base" hangingPunct="0">
        <a:spcBef>
          <a:spcPct val="20000"/>
        </a:spcBef>
        <a:spcAft>
          <a:spcPct val="0"/>
        </a:spcAft>
        <a:buFont typeface="Arial" panose="020B0604020202020204" pitchFamily="34" charset="0"/>
        <a:buChar char="–"/>
        <a:defRPr sz="1694" kern="1200">
          <a:solidFill>
            <a:schemeClr val="tx1"/>
          </a:solidFill>
          <a:latin typeface="+mn-lt"/>
          <a:ea typeface="+mn-ea"/>
          <a:cs typeface="+mn-cs"/>
        </a:defRPr>
      </a:lvl4pPr>
      <a:lvl5pPr marL="1739723" indent="-192257" algn="l" rtl="0" eaLnBrk="0" fontAlgn="base" hangingPunct="0">
        <a:spcBef>
          <a:spcPct val="20000"/>
        </a:spcBef>
        <a:spcAft>
          <a:spcPct val="0"/>
        </a:spcAft>
        <a:buFont typeface="Arial" panose="020B0604020202020204" pitchFamily="34" charset="0"/>
        <a:buChar char="»"/>
        <a:defRPr sz="1694" kern="1200">
          <a:solidFill>
            <a:schemeClr val="tx1"/>
          </a:solidFill>
          <a:latin typeface="+mn-lt"/>
          <a:ea typeface="+mn-ea"/>
          <a:cs typeface="+mn-cs"/>
        </a:defRPr>
      </a:lvl5pPr>
      <a:lvl6pPr marL="2127684" indent="-193426" algn="l" defTabSz="773702" rtl="0" eaLnBrk="1" latinLnBrk="0" hangingPunct="1">
        <a:spcBef>
          <a:spcPct val="20000"/>
        </a:spcBef>
        <a:buFont typeface="Arial" pitchFamily="34" charset="0"/>
        <a:buChar char="•"/>
        <a:defRPr sz="1694" kern="1200">
          <a:solidFill>
            <a:schemeClr val="tx1"/>
          </a:solidFill>
          <a:latin typeface="+mn-lt"/>
          <a:ea typeface="+mn-ea"/>
          <a:cs typeface="+mn-cs"/>
        </a:defRPr>
      </a:lvl6pPr>
      <a:lvl7pPr marL="2514534" indent="-193426" algn="l" defTabSz="773702" rtl="0" eaLnBrk="1" latinLnBrk="0" hangingPunct="1">
        <a:spcBef>
          <a:spcPct val="20000"/>
        </a:spcBef>
        <a:buFont typeface="Arial" pitchFamily="34" charset="0"/>
        <a:buChar char="•"/>
        <a:defRPr sz="1694" kern="1200">
          <a:solidFill>
            <a:schemeClr val="tx1"/>
          </a:solidFill>
          <a:latin typeface="+mn-lt"/>
          <a:ea typeface="+mn-ea"/>
          <a:cs typeface="+mn-cs"/>
        </a:defRPr>
      </a:lvl7pPr>
      <a:lvl8pPr marL="2901386" indent="-193426" algn="l" defTabSz="773702" rtl="0" eaLnBrk="1" latinLnBrk="0" hangingPunct="1">
        <a:spcBef>
          <a:spcPct val="20000"/>
        </a:spcBef>
        <a:buFont typeface="Arial" pitchFamily="34" charset="0"/>
        <a:buChar char="•"/>
        <a:defRPr sz="1694" kern="1200">
          <a:solidFill>
            <a:schemeClr val="tx1"/>
          </a:solidFill>
          <a:latin typeface="+mn-lt"/>
          <a:ea typeface="+mn-ea"/>
          <a:cs typeface="+mn-cs"/>
        </a:defRPr>
      </a:lvl8pPr>
      <a:lvl9pPr marL="3288238" indent="-193426" algn="l" defTabSz="773702" rtl="0" eaLnBrk="1" latinLnBrk="0" hangingPunct="1">
        <a:spcBef>
          <a:spcPct val="20000"/>
        </a:spcBef>
        <a:buFont typeface="Arial" pitchFamily="34" charset="0"/>
        <a:buChar char="•"/>
        <a:defRPr sz="1694" kern="1200">
          <a:solidFill>
            <a:schemeClr val="tx1"/>
          </a:solidFill>
          <a:latin typeface="+mn-lt"/>
          <a:ea typeface="+mn-ea"/>
          <a:cs typeface="+mn-cs"/>
        </a:defRPr>
      </a:lvl9pPr>
    </p:bodyStyle>
    <p:otherStyle>
      <a:defPPr>
        <a:defRPr lang="ru-RU"/>
      </a:defPPr>
      <a:lvl1pPr marL="0" algn="l" defTabSz="773702" rtl="0" eaLnBrk="1" latinLnBrk="0" hangingPunct="1">
        <a:defRPr sz="1524" kern="1200">
          <a:solidFill>
            <a:schemeClr val="tx1"/>
          </a:solidFill>
          <a:latin typeface="+mn-lt"/>
          <a:ea typeface="+mn-ea"/>
          <a:cs typeface="+mn-cs"/>
        </a:defRPr>
      </a:lvl1pPr>
      <a:lvl2pPr marL="386852" algn="l" defTabSz="773702" rtl="0" eaLnBrk="1" latinLnBrk="0" hangingPunct="1">
        <a:defRPr sz="1524" kern="1200">
          <a:solidFill>
            <a:schemeClr val="tx1"/>
          </a:solidFill>
          <a:latin typeface="+mn-lt"/>
          <a:ea typeface="+mn-ea"/>
          <a:cs typeface="+mn-cs"/>
        </a:defRPr>
      </a:lvl2pPr>
      <a:lvl3pPr marL="773702" algn="l" defTabSz="773702" rtl="0" eaLnBrk="1" latinLnBrk="0" hangingPunct="1">
        <a:defRPr sz="1524" kern="1200">
          <a:solidFill>
            <a:schemeClr val="tx1"/>
          </a:solidFill>
          <a:latin typeface="+mn-lt"/>
          <a:ea typeface="+mn-ea"/>
          <a:cs typeface="+mn-cs"/>
        </a:defRPr>
      </a:lvl3pPr>
      <a:lvl4pPr marL="1160554" algn="l" defTabSz="773702" rtl="0" eaLnBrk="1" latinLnBrk="0" hangingPunct="1">
        <a:defRPr sz="1524" kern="1200">
          <a:solidFill>
            <a:schemeClr val="tx1"/>
          </a:solidFill>
          <a:latin typeface="+mn-lt"/>
          <a:ea typeface="+mn-ea"/>
          <a:cs typeface="+mn-cs"/>
        </a:defRPr>
      </a:lvl4pPr>
      <a:lvl5pPr marL="1547407" algn="l" defTabSz="773702" rtl="0" eaLnBrk="1" latinLnBrk="0" hangingPunct="1">
        <a:defRPr sz="1524" kern="1200">
          <a:solidFill>
            <a:schemeClr val="tx1"/>
          </a:solidFill>
          <a:latin typeface="+mn-lt"/>
          <a:ea typeface="+mn-ea"/>
          <a:cs typeface="+mn-cs"/>
        </a:defRPr>
      </a:lvl5pPr>
      <a:lvl6pPr marL="1934257" algn="l" defTabSz="773702" rtl="0" eaLnBrk="1" latinLnBrk="0" hangingPunct="1">
        <a:defRPr sz="1524" kern="1200">
          <a:solidFill>
            <a:schemeClr val="tx1"/>
          </a:solidFill>
          <a:latin typeface="+mn-lt"/>
          <a:ea typeface="+mn-ea"/>
          <a:cs typeface="+mn-cs"/>
        </a:defRPr>
      </a:lvl6pPr>
      <a:lvl7pPr marL="2321108" algn="l" defTabSz="773702" rtl="0" eaLnBrk="1" latinLnBrk="0" hangingPunct="1">
        <a:defRPr sz="1524" kern="1200">
          <a:solidFill>
            <a:schemeClr val="tx1"/>
          </a:solidFill>
          <a:latin typeface="+mn-lt"/>
          <a:ea typeface="+mn-ea"/>
          <a:cs typeface="+mn-cs"/>
        </a:defRPr>
      </a:lvl7pPr>
      <a:lvl8pPr marL="2707962" algn="l" defTabSz="773702" rtl="0" eaLnBrk="1" latinLnBrk="0" hangingPunct="1">
        <a:defRPr sz="1524" kern="1200">
          <a:solidFill>
            <a:schemeClr val="tx1"/>
          </a:solidFill>
          <a:latin typeface="+mn-lt"/>
          <a:ea typeface="+mn-ea"/>
          <a:cs typeface="+mn-cs"/>
        </a:defRPr>
      </a:lvl8pPr>
      <a:lvl9pPr marL="3094811" algn="l" defTabSz="773702" rtl="0" eaLnBrk="1" latinLnBrk="0" hangingPunct="1">
        <a:defRPr sz="152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2466" name="Заголовок 1"/>
          <p:cNvSpPr>
            <a:spLocks noGrp="1"/>
          </p:cNvSpPr>
          <p:nvPr>
            <p:ph type="title"/>
          </p:nvPr>
        </p:nvSpPr>
        <p:spPr bwMode="auto">
          <a:xfrm>
            <a:off x="647113" y="115864"/>
            <a:ext cx="9161733" cy="951692"/>
          </a:xfrm>
          <a:prstGeom prst="rect">
            <a:avLst/>
          </a:prstGeom>
          <a:noFill/>
          <a:ln w="9525">
            <a:noFill/>
            <a:miter lim="800000"/>
            <a:headEnd/>
            <a:tailEnd/>
          </a:ln>
        </p:spPr>
        <p:txBody>
          <a:bodyPr vert="horz" wrap="square" lIns="0" tIns="45680" rIns="0" bIns="45680" numCol="1" anchor="ctr" anchorCtr="0" compatLnSpc="1">
            <a:prstTxWarp prst="textNoShape">
              <a:avLst/>
            </a:prstTxWarp>
          </a:bodyPr>
          <a:lstStyle/>
          <a:p>
            <a:pPr lvl="0"/>
            <a:r>
              <a:rPr lang="ru-RU"/>
              <a:t>Образец заголовка</a:t>
            </a:r>
          </a:p>
        </p:txBody>
      </p:sp>
      <p:sp>
        <p:nvSpPr>
          <p:cNvPr id="62467" name="Текст 2"/>
          <p:cNvSpPr>
            <a:spLocks noGrp="1"/>
          </p:cNvSpPr>
          <p:nvPr>
            <p:ph type="body" idx="1"/>
          </p:nvPr>
        </p:nvSpPr>
        <p:spPr bwMode="auto">
          <a:xfrm>
            <a:off x="516255" y="1421747"/>
            <a:ext cx="9292590" cy="4718735"/>
          </a:xfrm>
          <a:prstGeom prst="rect">
            <a:avLst/>
          </a:prstGeom>
          <a:noFill/>
          <a:ln w="9525">
            <a:noFill/>
            <a:miter lim="800000"/>
            <a:headEnd/>
            <a:tailEnd/>
          </a:ln>
        </p:spPr>
        <p:txBody>
          <a:bodyPr vert="horz" wrap="square" lIns="91360" tIns="45680" rIns="91360" bIns="4568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4"/>
          </p:nvPr>
        </p:nvSpPr>
        <p:spPr>
          <a:xfrm>
            <a:off x="7399655" y="6627090"/>
            <a:ext cx="2409190" cy="380677"/>
          </a:xfrm>
          <a:prstGeom prst="rect">
            <a:avLst/>
          </a:prstGeom>
        </p:spPr>
        <p:txBody>
          <a:bodyPr vert="horz" lIns="91360" tIns="45680" rIns="91360" bIns="45680" rtlCol="0" anchor="ctr"/>
          <a:lstStyle>
            <a:lvl1pPr algn="r" fontAlgn="auto">
              <a:spcBef>
                <a:spcPts val="0"/>
              </a:spcBef>
              <a:spcAft>
                <a:spcPts val="0"/>
              </a:spcAft>
              <a:defRPr sz="1016">
                <a:solidFill>
                  <a:schemeClr val="tx1">
                    <a:tint val="75000"/>
                  </a:schemeClr>
                </a:solidFill>
                <a:latin typeface="+mn-lt"/>
              </a:defRPr>
            </a:lvl1pPr>
          </a:lstStyle>
          <a:p>
            <a:pPr defTabSz="1032540">
              <a:defRPr/>
            </a:pPr>
            <a:fld id="{500C75FB-29DB-479D-90FD-07DD74D67401}" type="slidenum">
              <a:rPr lang="ru-RU" smtClean="0">
                <a:solidFill>
                  <a:prstClr val="black">
                    <a:tint val="75000"/>
                  </a:prstClr>
                </a:solidFill>
              </a:rPr>
              <a:pPr defTabSz="1032540">
                <a:defRPr/>
              </a:pPr>
              <a:t>‹#›</a:t>
            </a:fld>
            <a:endParaRPr lang="ru-RU" dirty="0">
              <a:solidFill>
                <a:prstClr val="black">
                  <a:tint val="75000"/>
                </a:prstClr>
              </a:solidFill>
            </a:endParaRPr>
          </a:p>
        </p:txBody>
      </p:sp>
      <p:pic>
        <p:nvPicPr>
          <p:cNvPr id="62469" name="Рисунок 6"/>
          <p:cNvPicPr>
            <a:picLocks noChangeAspect="1"/>
          </p:cNvPicPr>
          <p:nvPr/>
        </p:nvPicPr>
        <p:blipFill>
          <a:blip r:embed="rId14" cstate="print"/>
          <a:srcRect/>
          <a:stretch>
            <a:fillRect/>
          </a:stretch>
        </p:blipFill>
        <p:spPr bwMode="auto">
          <a:xfrm>
            <a:off x="9023714" y="115859"/>
            <a:ext cx="1188463" cy="1097343"/>
          </a:xfrm>
          <a:prstGeom prst="rect">
            <a:avLst/>
          </a:prstGeom>
          <a:noFill/>
          <a:ln w="9525">
            <a:noFill/>
            <a:miter lim="800000"/>
            <a:headEnd/>
            <a:tailEnd/>
          </a:ln>
        </p:spPr>
      </p:pic>
      <p:sp>
        <p:nvSpPr>
          <p:cNvPr id="8" name="Прямоугольник 7"/>
          <p:cNvSpPr/>
          <p:nvPr/>
        </p:nvSpPr>
        <p:spPr>
          <a:xfrm>
            <a:off x="647119" y="1155278"/>
            <a:ext cx="8376595" cy="57929"/>
          </a:xfrm>
          <a:prstGeom prst="rect">
            <a:avLst/>
          </a:prstGeom>
          <a:solidFill>
            <a:srgbClr val="2685C5"/>
          </a:solidFill>
          <a:ln>
            <a:noFill/>
          </a:ln>
        </p:spPr>
        <p:style>
          <a:lnRef idx="2">
            <a:schemeClr val="accent1">
              <a:shade val="50000"/>
            </a:schemeClr>
          </a:lnRef>
          <a:fillRef idx="1">
            <a:schemeClr val="accent1"/>
          </a:fillRef>
          <a:effectRef idx="0">
            <a:schemeClr val="accent1"/>
          </a:effectRef>
          <a:fontRef idx="minor">
            <a:schemeClr val="lt1"/>
          </a:fontRef>
        </p:style>
        <p:txBody>
          <a:bodyPr lIns="77371" tIns="38685" rIns="77371" bIns="38685" anchor="ctr"/>
          <a:lstStyle/>
          <a:p>
            <a:pPr algn="ctr" defTabSz="1032540">
              <a:defRPr/>
            </a:pPr>
            <a:endParaRPr lang="ru-RU" sz="1524">
              <a:solidFill>
                <a:prstClr val="white"/>
              </a:solidFill>
            </a:endParaRPr>
          </a:p>
        </p:txBody>
      </p:sp>
      <p:pic>
        <p:nvPicPr>
          <p:cNvPr id="62471" name="Объект 3"/>
          <p:cNvPicPr>
            <a:picLocks noChangeAspect="1"/>
          </p:cNvPicPr>
          <p:nvPr/>
        </p:nvPicPr>
        <p:blipFill>
          <a:blip r:embed="rId15" cstate="print"/>
          <a:srcRect/>
          <a:stretch>
            <a:fillRect/>
          </a:stretch>
        </p:blipFill>
        <p:spPr bwMode="auto">
          <a:xfrm>
            <a:off x="0" y="6974664"/>
            <a:ext cx="10325100" cy="175442"/>
          </a:xfrm>
          <a:prstGeom prst="rect">
            <a:avLst/>
          </a:prstGeom>
          <a:noFill/>
          <a:ln w="9525">
            <a:noFill/>
            <a:miter lim="800000"/>
            <a:headEnd/>
            <a:tailEnd/>
          </a:ln>
        </p:spPr>
      </p:pic>
    </p:spTree>
    <p:extLst>
      <p:ext uri="{BB962C8B-B14F-4D97-AF65-F5344CB8AC3E}">
        <p14:creationId xmlns:p14="http://schemas.microsoft.com/office/powerpoint/2010/main" val="187744334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hdr="0" ftr="0" dt="0"/>
  <p:txStyles>
    <p:titleStyle>
      <a:lvl1pPr algn="l" rtl="0" eaLnBrk="0" fontAlgn="base" hangingPunct="0">
        <a:spcBef>
          <a:spcPct val="0"/>
        </a:spcBef>
        <a:spcAft>
          <a:spcPct val="0"/>
        </a:spcAft>
        <a:defRPr sz="271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710" b="1">
          <a:solidFill>
            <a:schemeClr val="tx1"/>
          </a:solidFill>
          <a:latin typeface="Arial" charset="0"/>
          <a:cs typeface="Arial" charset="0"/>
        </a:defRPr>
      </a:lvl2pPr>
      <a:lvl3pPr algn="l" rtl="0" eaLnBrk="0" fontAlgn="base" hangingPunct="0">
        <a:spcBef>
          <a:spcPct val="0"/>
        </a:spcBef>
        <a:spcAft>
          <a:spcPct val="0"/>
        </a:spcAft>
        <a:defRPr sz="2710" b="1">
          <a:solidFill>
            <a:schemeClr val="tx1"/>
          </a:solidFill>
          <a:latin typeface="Arial" charset="0"/>
          <a:cs typeface="Arial" charset="0"/>
        </a:defRPr>
      </a:lvl3pPr>
      <a:lvl4pPr algn="l" rtl="0" eaLnBrk="0" fontAlgn="base" hangingPunct="0">
        <a:spcBef>
          <a:spcPct val="0"/>
        </a:spcBef>
        <a:spcAft>
          <a:spcPct val="0"/>
        </a:spcAft>
        <a:defRPr sz="2710" b="1">
          <a:solidFill>
            <a:schemeClr val="tx1"/>
          </a:solidFill>
          <a:latin typeface="Arial" charset="0"/>
          <a:cs typeface="Arial" charset="0"/>
        </a:defRPr>
      </a:lvl4pPr>
      <a:lvl5pPr algn="l" rtl="0" eaLnBrk="0" fontAlgn="base" hangingPunct="0">
        <a:spcBef>
          <a:spcPct val="0"/>
        </a:spcBef>
        <a:spcAft>
          <a:spcPct val="0"/>
        </a:spcAft>
        <a:defRPr sz="2710" b="1">
          <a:solidFill>
            <a:schemeClr val="tx1"/>
          </a:solidFill>
          <a:latin typeface="Arial" charset="0"/>
          <a:cs typeface="Arial" charset="0"/>
        </a:defRPr>
      </a:lvl5pPr>
      <a:lvl6pPr marL="386862" algn="l" rtl="0" fontAlgn="base">
        <a:spcBef>
          <a:spcPct val="0"/>
        </a:spcBef>
        <a:spcAft>
          <a:spcPct val="0"/>
        </a:spcAft>
        <a:defRPr sz="2710" b="1">
          <a:solidFill>
            <a:schemeClr val="tx1"/>
          </a:solidFill>
          <a:latin typeface="Arial" charset="0"/>
          <a:cs typeface="Arial" charset="0"/>
        </a:defRPr>
      </a:lvl6pPr>
      <a:lvl7pPr marL="773722" algn="l" rtl="0" fontAlgn="base">
        <a:spcBef>
          <a:spcPct val="0"/>
        </a:spcBef>
        <a:spcAft>
          <a:spcPct val="0"/>
        </a:spcAft>
        <a:defRPr sz="2710" b="1">
          <a:solidFill>
            <a:schemeClr val="tx1"/>
          </a:solidFill>
          <a:latin typeface="Arial" charset="0"/>
          <a:cs typeface="Arial" charset="0"/>
        </a:defRPr>
      </a:lvl7pPr>
      <a:lvl8pPr marL="1160584" algn="l" rtl="0" fontAlgn="base">
        <a:spcBef>
          <a:spcPct val="0"/>
        </a:spcBef>
        <a:spcAft>
          <a:spcPct val="0"/>
        </a:spcAft>
        <a:defRPr sz="2710" b="1">
          <a:solidFill>
            <a:schemeClr val="tx1"/>
          </a:solidFill>
          <a:latin typeface="Arial" charset="0"/>
          <a:cs typeface="Arial" charset="0"/>
        </a:defRPr>
      </a:lvl8pPr>
      <a:lvl9pPr marL="1547446" algn="l" rtl="0" fontAlgn="base">
        <a:spcBef>
          <a:spcPct val="0"/>
        </a:spcBef>
        <a:spcAft>
          <a:spcPct val="0"/>
        </a:spcAft>
        <a:defRPr sz="2710" b="1">
          <a:solidFill>
            <a:schemeClr val="tx1"/>
          </a:solidFill>
          <a:latin typeface="Arial" charset="0"/>
          <a:cs typeface="Arial" charset="0"/>
        </a:defRPr>
      </a:lvl9pPr>
    </p:titleStyle>
    <p:bodyStyle>
      <a:lvl1pPr marL="290146" indent="-290146" algn="l" rtl="0" eaLnBrk="0" fontAlgn="base" hangingPunct="0">
        <a:spcBef>
          <a:spcPct val="20000"/>
        </a:spcBef>
        <a:spcAft>
          <a:spcPct val="0"/>
        </a:spcAft>
        <a:buFont typeface="Arial" charset="0"/>
        <a:buChar char="•"/>
        <a:defRPr sz="2710" kern="1200">
          <a:solidFill>
            <a:schemeClr val="tx1"/>
          </a:solidFill>
          <a:latin typeface="+mn-lt"/>
          <a:ea typeface="+mn-ea"/>
          <a:cs typeface="+mn-cs"/>
        </a:defRPr>
      </a:lvl1pPr>
      <a:lvl2pPr marL="628649" indent="-241790" algn="l" rtl="0" eaLnBrk="0" fontAlgn="base" hangingPunct="0">
        <a:spcBef>
          <a:spcPct val="20000"/>
        </a:spcBef>
        <a:spcAft>
          <a:spcPct val="0"/>
        </a:spcAft>
        <a:buFont typeface="Arial" charset="0"/>
        <a:buChar char="–"/>
        <a:defRPr sz="2371" kern="1200">
          <a:solidFill>
            <a:schemeClr val="tx1"/>
          </a:solidFill>
          <a:latin typeface="+mn-lt"/>
          <a:ea typeface="+mn-ea"/>
          <a:cs typeface="+mn-cs"/>
        </a:defRPr>
      </a:lvl2pPr>
      <a:lvl3pPr marL="967153" indent="-193431" algn="l" rtl="0" eaLnBrk="0" fontAlgn="base" hangingPunct="0">
        <a:spcBef>
          <a:spcPct val="20000"/>
        </a:spcBef>
        <a:spcAft>
          <a:spcPct val="0"/>
        </a:spcAft>
        <a:buFont typeface="Arial" charset="0"/>
        <a:buChar char="•"/>
        <a:defRPr sz="2033" kern="1200">
          <a:solidFill>
            <a:schemeClr val="tx1"/>
          </a:solidFill>
          <a:latin typeface="+mn-lt"/>
          <a:ea typeface="+mn-ea"/>
          <a:cs typeface="+mn-cs"/>
        </a:defRPr>
      </a:lvl3pPr>
      <a:lvl4pPr marL="1354015" indent="-193431" algn="l" rtl="0" eaLnBrk="0" fontAlgn="base" hangingPunct="0">
        <a:spcBef>
          <a:spcPct val="20000"/>
        </a:spcBef>
        <a:spcAft>
          <a:spcPct val="0"/>
        </a:spcAft>
        <a:buFont typeface="Arial" charset="0"/>
        <a:buChar char="–"/>
        <a:defRPr sz="1694" kern="1200">
          <a:solidFill>
            <a:schemeClr val="tx1"/>
          </a:solidFill>
          <a:latin typeface="+mn-lt"/>
          <a:ea typeface="+mn-ea"/>
          <a:cs typeface="+mn-cs"/>
        </a:defRPr>
      </a:lvl4pPr>
      <a:lvl5pPr marL="1740875" indent="-193431" algn="l" rtl="0" eaLnBrk="0" fontAlgn="base" hangingPunct="0">
        <a:spcBef>
          <a:spcPct val="20000"/>
        </a:spcBef>
        <a:spcAft>
          <a:spcPct val="0"/>
        </a:spcAft>
        <a:buFont typeface="Arial" charset="0"/>
        <a:buChar char="»"/>
        <a:defRPr sz="1694" kern="1200">
          <a:solidFill>
            <a:schemeClr val="tx1"/>
          </a:solidFill>
          <a:latin typeface="+mn-lt"/>
          <a:ea typeface="+mn-ea"/>
          <a:cs typeface="+mn-cs"/>
        </a:defRPr>
      </a:lvl5pPr>
      <a:lvl6pPr marL="2127737" indent="-193431" algn="l" defTabSz="773722" rtl="0" eaLnBrk="1" latinLnBrk="0" hangingPunct="1">
        <a:spcBef>
          <a:spcPct val="20000"/>
        </a:spcBef>
        <a:buFont typeface="Arial" pitchFamily="34" charset="0"/>
        <a:buChar char="•"/>
        <a:defRPr sz="1694" kern="1200">
          <a:solidFill>
            <a:schemeClr val="tx1"/>
          </a:solidFill>
          <a:latin typeface="+mn-lt"/>
          <a:ea typeface="+mn-ea"/>
          <a:cs typeface="+mn-cs"/>
        </a:defRPr>
      </a:lvl6pPr>
      <a:lvl7pPr marL="2514597" indent="-193431" algn="l" defTabSz="773722" rtl="0" eaLnBrk="1" latinLnBrk="0" hangingPunct="1">
        <a:spcBef>
          <a:spcPct val="20000"/>
        </a:spcBef>
        <a:buFont typeface="Arial" pitchFamily="34" charset="0"/>
        <a:buChar char="•"/>
        <a:defRPr sz="1694" kern="1200">
          <a:solidFill>
            <a:schemeClr val="tx1"/>
          </a:solidFill>
          <a:latin typeface="+mn-lt"/>
          <a:ea typeface="+mn-ea"/>
          <a:cs typeface="+mn-cs"/>
        </a:defRPr>
      </a:lvl7pPr>
      <a:lvl8pPr marL="2901459" indent="-193431" algn="l" defTabSz="773722" rtl="0" eaLnBrk="1" latinLnBrk="0" hangingPunct="1">
        <a:spcBef>
          <a:spcPct val="20000"/>
        </a:spcBef>
        <a:buFont typeface="Arial" pitchFamily="34" charset="0"/>
        <a:buChar char="•"/>
        <a:defRPr sz="1694" kern="1200">
          <a:solidFill>
            <a:schemeClr val="tx1"/>
          </a:solidFill>
          <a:latin typeface="+mn-lt"/>
          <a:ea typeface="+mn-ea"/>
          <a:cs typeface="+mn-cs"/>
        </a:defRPr>
      </a:lvl8pPr>
      <a:lvl9pPr marL="3288321" indent="-193431" algn="l" defTabSz="773722" rtl="0" eaLnBrk="1" latinLnBrk="0" hangingPunct="1">
        <a:spcBef>
          <a:spcPct val="20000"/>
        </a:spcBef>
        <a:buFont typeface="Arial" pitchFamily="34" charset="0"/>
        <a:buChar char="•"/>
        <a:defRPr sz="1694" kern="1200">
          <a:solidFill>
            <a:schemeClr val="tx1"/>
          </a:solidFill>
          <a:latin typeface="+mn-lt"/>
          <a:ea typeface="+mn-ea"/>
          <a:cs typeface="+mn-cs"/>
        </a:defRPr>
      </a:lvl9pPr>
    </p:bodyStyle>
    <p:otherStyle>
      <a:defPPr>
        <a:defRPr lang="ru-RU"/>
      </a:defPPr>
      <a:lvl1pPr marL="0" algn="l" defTabSz="773722" rtl="0" eaLnBrk="1" latinLnBrk="0" hangingPunct="1">
        <a:defRPr sz="1524" kern="1200">
          <a:solidFill>
            <a:schemeClr val="tx1"/>
          </a:solidFill>
          <a:latin typeface="+mn-lt"/>
          <a:ea typeface="+mn-ea"/>
          <a:cs typeface="+mn-cs"/>
        </a:defRPr>
      </a:lvl1pPr>
      <a:lvl2pPr marL="386862" algn="l" defTabSz="773722" rtl="0" eaLnBrk="1" latinLnBrk="0" hangingPunct="1">
        <a:defRPr sz="1524" kern="1200">
          <a:solidFill>
            <a:schemeClr val="tx1"/>
          </a:solidFill>
          <a:latin typeface="+mn-lt"/>
          <a:ea typeface="+mn-ea"/>
          <a:cs typeface="+mn-cs"/>
        </a:defRPr>
      </a:lvl2pPr>
      <a:lvl3pPr marL="773722" algn="l" defTabSz="773722" rtl="0" eaLnBrk="1" latinLnBrk="0" hangingPunct="1">
        <a:defRPr sz="1524" kern="1200">
          <a:solidFill>
            <a:schemeClr val="tx1"/>
          </a:solidFill>
          <a:latin typeface="+mn-lt"/>
          <a:ea typeface="+mn-ea"/>
          <a:cs typeface="+mn-cs"/>
        </a:defRPr>
      </a:lvl3pPr>
      <a:lvl4pPr marL="1160584" algn="l" defTabSz="773722" rtl="0" eaLnBrk="1" latinLnBrk="0" hangingPunct="1">
        <a:defRPr sz="1524" kern="1200">
          <a:solidFill>
            <a:schemeClr val="tx1"/>
          </a:solidFill>
          <a:latin typeface="+mn-lt"/>
          <a:ea typeface="+mn-ea"/>
          <a:cs typeface="+mn-cs"/>
        </a:defRPr>
      </a:lvl4pPr>
      <a:lvl5pPr marL="1547446" algn="l" defTabSz="773722" rtl="0" eaLnBrk="1" latinLnBrk="0" hangingPunct="1">
        <a:defRPr sz="1524" kern="1200">
          <a:solidFill>
            <a:schemeClr val="tx1"/>
          </a:solidFill>
          <a:latin typeface="+mn-lt"/>
          <a:ea typeface="+mn-ea"/>
          <a:cs typeface="+mn-cs"/>
        </a:defRPr>
      </a:lvl5pPr>
      <a:lvl6pPr marL="1934305" algn="l" defTabSz="773722" rtl="0" eaLnBrk="1" latinLnBrk="0" hangingPunct="1">
        <a:defRPr sz="1524" kern="1200">
          <a:solidFill>
            <a:schemeClr val="tx1"/>
          </a:solidFill>
          <a:latin typeface="+mn-lt"/>
          <a:ea typeface="+mn-ea"/>
          <a:cs typeface="+mn-cs"/>
        </a:defRPr>
      </a:lvl6pPr>
      <a:lvl7pPr marL="2321167" algn="l" defTabSz="773722" rtl="0" eaLnBrk="1" latinLnBrk="0" hangingPunct="1">
        <a:defRPr sz="1524" kern="1200">
          <a:solidFill>
            <a:schemeClr val="tx1"/>
          </a:solidFill>
          <a:latin typeface="+mn-lt"/>
          <a:ea typeface="+mn-ea"/>
          <a:cs typeface="+mn-cs"/>
        </a:defRPr>
      </a:lvl7pPr>
      <a:lvl8pPr marL="2708029" algn="l" defTabSz="773722" rtl="0" eaLnBrk="1" latinLnBrk="0" hangingPunct="1">
        <a:defRPr sz="1524" kern="1200">
          <a:solidFill>
            <a:schemeClr val="tx1"/>
          </a:solidFill>
          <a:latin typeface="+mn-lt"/>
          <a:ea typeface="+mn-ea"/>
          <a:cs typeface="+mn-cs"/>
        </a:defRPr>
      </a:lvl8pPr>
      <a:lvl9pPr marL="3094889" algn="l" defTabSz="773722" rtl="0" eaLnBrk="1" latinLnBrk="0" hangingPunct="1">
        <a:defRPr sz="152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58128" y="238337"/>
            <a:ext cx="9819170" cy="2574036"/>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grpSp>
        <p:nvGrpSpPr>
          <p:cNvPr id="8" name="Group 15"/>
          <p:cNvGrpSpPr>
            <a:grpSpLocks noChangeAspect="1"/>
          </p:cNvGrpSpPr>
          <p:nvPr/>
        </p:nvGrpSpPr>
        <p:grpSpPr bwMode="hidden">
          <a:xfrm>
            <a:off x="239005" y="1750960"/>
            <a:ext cx="9850145" cy="1386517"/>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516255" y="352738"/>
            <a:ext cx="9292590" cy="1306085"/>
          </a:xfrm>
          <a:prstGeom prst="rect">
            <a:avLst/>
          </a:prstGeom>
        </p:spPr>
        <p:txBody>
          <a:bodyPr vert="horz" lIns="99852" tIns="49926" rIns="99852" bIns="49926"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830646" y="6516375"/>
            <a:ext cx="4275804" cy="380677"/>
          </a:xfrm>
          <a:prstGeom prst="rect">
            <a:avLst/>
          </a:prstGeom>
        </p:spPr>
        <p:txBody>
          <a:bodyPr vert="horz" lIns="99852" tIns="49926" rIns="99852" bIns="49926" rtlCol="0" anchor="ctr"/>
          <a:lstStyle>
            <a:lvl1pPr algn="r">
              <a:defRPr sz="1100">
                <a:solidFill>
                  <a:schemeClr val="tx2"/>
                </a:solidFill>
              </a:defRPr>
            </a:lvl1pPr>
          </a:lstStyle>
          <a:p>
            <a:fld id="{9D1D110F-3F4E-48D9-B8AA-5D0E825AFDBA}" type="datetime1">
              <a:rPr lang="en-US" smtClean="0"/>
              <a:pPr/>
              <a:t>11/21/2022</a:t>
            </a:fld>
            <a:endParaRPr lang="en-US"/>
          </a:p>
        </p:txBody>
      </p:sp>
      <p:sp>
        <p:nvSpPr>
          <p:cNvPr id="5" name="Footer Placeholder 4"/>
          <p:cNvSpPr>
            <a:spLocks noGrp="1"/>
          </p:cNvSpPr>
          <p:nvPr>
            <p:ph type="ftr" sz="quarter" idx="3"/>
          </p:nvPr>
        </p:nvSpPr>
        <p:spPr>
          <a:xfrm>
            <a:off x="218650" y="6516375"/>
            <a:ext cx="4275805" cy="380677"/>
          </a:xfrm>
          <a:prstGeom prst="rect">
            <a:avLst/>
          </a:prstGeom>
        </p:spPr>
        <p:txBody>
          <a:bodyPr vert="horz" lIns="99852" tIns="49926" rIns="99852" bIns="49926" rtlCol="0" anchor="ctr"/>
          <a:lstStyle>
            <a:lvl1pPr algn="l">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4506604" y="6516374"/>
            <a:ext cx="1311895" cy="380677"/>
          </a:xfrm>
          <a:prstGeom prst="rect">
            <a:avLst/>
          </a:prstGeom>
        </p:spPr>
        <p:txBody>
          <a:bodyPr vert="horz" lIns="99852" tIns="49926" rIns="99852" bIns="49926" rtlCol="0" anchor="ctr"/>
          <a:lstStyle>
            <a:lvl1pPr algn="ctr">
              <a:defRPr sz="1100">
                <a:solidFill>
                  <a:schemeClr val="tx2"/>
                </a:solidFill>
              </a:defRPr>
            </a:lvl1pPr>
          </a:lstStyle>
          <a:p>
            <a:pPr>
              <a:defRPr/>
            </a:pPr>
            <a:fld id="{500C75FB-29DB-479D-90FD-07DD74D67401}" type="slidenum">
              <a:rPr lang="ru-RU" smtClean="0">
                <a:solidFill>
                  <a:prstClr val="black">
                    <a:tint val="75000"/>
                  </a:prstClr>
                </a:solidFill>
              </a:rPr>
              <a:pPr>
                <a:defRPr/>
              </a:pPr>
              <a:t>‹#›</a:t>
            </a:fld>
            <a:endParaRPr lang="ru-RU" dirty="0">
              <a:solidFill>
                <a:prstClr val="black">
                  <a:tint val="75000"/>
                </a:prstClr>
              </a:solidFill>
            </a:endParaRPr>
          </a:p>
        </p:txBody>
      </p:sp>
      <p:sp>
        <p:nvSpPr>
          <p:cNvPr id="3" name="Text Placeholder 2"/>
          <p:cNvSpPr>
            <a:spLocks noGrp="1"/>
          </p:cNvSpPr>
          <p:nvPr>
            <p:ph type="body" idx="1"/>
          </p:nvPr>
        </p:nvSpPr>
        <p:spPr>
          <a:xfrm>
            <a:off x="984709" y="2789422"/>
            <a:ext cx="8365243" cy="3597670"/>
          </a:xfrm>
          <a:prstGeom prst="rect">
            <a:avLst/>
          </a:prstGeom>
        </p:spPr>
        <p:txBody>
          <a:bodyPr vert="horz" lIns="99852" tIns="49926" rIns="99852" bIns="49926"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00" r:id="rId13"/>
  </p:sldLayoutIdLst>
  <p:hf hdr="0" ftr="0" dt="0"/>
  <p:txStyles>
    <p:titleStyle>
      <a:lvl1pPr algn="ctr" defTabSz="998525" rtl="0" eaLnBrk="1" latinLnBrk="0" hangingPunct="1">
        <a:spcBef>
          <a:spcPct val="0"/>
        </a:spcBef>
        <a:buNone/>
        <a:defRPr sz="48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99557" indent="-299557" algn="l" defTabSz="998525" rtl="0" eaLnBrk="1" latinLnBrk="0" hangingPunct="1">
        <a:spcBef>
          <a:spcPct val="20000"/>
        </a:spcBef>
        <a:buClr>
          <a:schemeClr val="accent1"/>
        </a:buClr>
        <a:buSzPct val="100000"/>
        <a:buFont typeface="Symbol" pitchFamily="18" charset="2"/>
        <a:buChar char=""/>
        <a:defRPr sz="2600" kern="1200">
          <a:solidFill>
            <a:schemeClr val="tx2"/>
          </a:solidFill>
          <a:latin typeface="+mn-lt"/>
          <a:ea typeface="+mn-ea"/>
          <a:cs typeface="+mn-cs"/>
        </a:defRPr>
      </a:lvl1pPr>
      <a:lvl2pPr marL="629279" indent="-299557" algn="l" defTabSz="998525"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2pPr>
      <a:lvl3pPr marL="934384" indent="-249631" algn="l" defTabSz="998525"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3pPr>
      <a:lvl4pPr marL="1248156" indent="-249631" algn="l" defTabSz="998525"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4pPr>
      <a:lvl5pPr marL="1597640" indent="-249631" algn="l" defTabSz="998525" rtl="0" eaLnBrk="1" latinLnBrk="0" hangingPunct="1">
        <a:spcBef>
          <a:spcPct val="20000"/>
        </a:spcBef>
        <a:buClr>
          <a:schemeClr val="accent1"/>
        </a:buClr>
        <a:buSzPct val="100000"/>
        <a:buFont typeface="Symbol" pitchFamily="18" charset="2"/>
        <a:buChar char=""/>
        <a:defRPr sz="1700" kern="1200">
          <a:solidFill>
            <a:schemeClr val="tx2"/>
          </a:solidFill>
          <a:latin typeface="+mn-lt"/>
          <a:ea typeface="+mn-ea"/>
          <a:cs typeface="+mn-cs"/>
        </a:defRPr>
      </a:lvl5pPr>
      <a:lvl6pPr marL="1947123" indent="-249631" algn="l" defTabSz="998525" rtl="0" eaLnBrk="1" latinLnBrk="0" hangingPunct="1">
        <a:spcBef>
          <a:spcPts val="419"/>
        </a:spcBef>
        <a:buClr>
          <a:schemeClr val="accent1"/>
        </a:buClr>
        <a:buFont typeface="Symbol" pitchFamily="18" charset="2"/>
        <a:buChar char="*"/>
        <a:defRPr sz="1500" kern="1200">
          <a:solidFill>
            <a:schemeClr val="tx2"/>
          </a:solidFill>
          <a:latin typeface="+mn-lt"/>
          <a:ea typeface="+mn-ea"/>
          <a:cs typeface="+mn-cs"/>
        </a:defRPr>
      </a:lvl6pPr>
      <a:lvl7pPr marL="2296607" indent="-249631" algn="l" defTabSz="998525" rtl="0" eaLnBrk="1" latinLnBrk="0" hangingPunct="1">
        <a:spcBef>
          <a:spcPts val="419"/>
        </a:spcBef>
        <a:buClr>
          <a:schemeClr val="accent1"/>
        </a:buClr>
        <a:buFont typeface="Symbol" pitchFamily="18" charset="2"/>
        <a:buChar char="*"/>
        <a:defRPr sz="1500" kern="1200">
          <a:solidFill>
            <a:schemeClr val="tx2"/>
          </a:solidFill>
          <a:latin typeface="+mn-lt"/>
          <a:ea typeface="+mn-ea"/>
          <a:cs typeface="+mn-cs"/>
        </a:defRPr>
      </a:lvl7pPr>
      <a:lvl8pPr marL="2646091" indent="-249631" algn="l" defTabSz="998525" rtl="0" eaLnBrk="1" latinLnBrk="0" hangingPunct="1">
        <a:spcBef>
          <a:spcPts val="419"/>
        </a:spcBef>
        <a:buClr>
          <a:schemeClr val="accent1"/>
        </a:buClr>
        <a:buFont typeface="Symbol" pitchFamily="18" charset="2"/>
        <a:buChar char="*"/>
        <a:defRPr sz="1500" kern="1200">
          <a:solidFill>
            <a:schemeClr val="tx2"/>
          </a:solidFill>
          <a:latin typeface="+mn-lt"/>
          <a:ea typeface="+mn-ea"/>
          <a:cs typeface="+mn-cs"/>
        </a:defRPr>
      </a:lvl8pPr>
      <a:lvl9pPr marL="2995574" indent="-249631" algn="l" defTabSz="998525" rtl="0" eaLnBrk="1" latinLnBrk="0" hangingPunct="1">
        <a:spcBef>
          <a:spcPts val="419"/>
        </a:spcBef>
        <a:buClr>
          <a:schemeClr val="accent1"/>
        </a:buClr>
        <a:buFont typeface="Symbol" pitchFamily="18" charset="2"/>
        <a:buChar char="*"/>
        <a:defRPr sz="1500" kern="1200">
          <a:solidFill>
            <a:schemeClr val="tx2"/>
          </a:solidFill>
          <a:latin typeface="+mn-lt"/>
          <a:ea typeface="+mn-ea"/>
          <a:cs typeface="+mn-cs"/>
        </a:defRPr>
      </a:lvl9pPr>
    </p:bodyStyle>
    <p:otherStyle>
      <a:defPPr>
        <a:defRPr lang="en-US"/>
      </a:defPPr>
      <a:lvl1pPr marL="0" algn="l" defTabSz="998525" rtl="0" eaLnBrk="1" latinLnBrk="0" hangingPunct="1">
        <a:defRPr sz="2000" kern="1200">
          <a:solidFill>
            <a:schemeClr val="tx1"/>
          </a:solidFill>
          <a:latin typeface="+mn-lt"/>
          <a:ea typeface="+mn-ea"/>
          <a:cs typeface="+mn-cs"/>
        </a:defRPr>
      </a:lvl1pPr>
      <a:lvl2pPr marL="499262" algn="l" defTabSz="998525" rtl="0" eaLnBrk="1" latinLnBrk="0" hangingPunct="1">
        <a:defRPr sz="2000" kern="1200">
          <a:solidFill>
            <a:schemeClr val="tx1"/>
          </a:solidFill>
          <a:latin typeface="+mn-lt"/>
          <a:ea typeface="+mn-ea"/>
          <a:cs typeface="+mn-cs"/>
        </a:defRPr>
      </a:lvl2pPr>
      <a:lvl3pPr marL="998525" algn="l" defTabSz="998525" rtl="0" eaLnBrk="1" latinLnBrk="0" hangingPunct="1">
        <a:defRPr sz="2000" kern="1200">
          <a:solidFill>
            <a:schemeClr val="tx1"/>
          </a:solidFill>
          <a:latin typeface="+mn-lt"/>
          <a:ea typeface="+mn-ea"/>
          <a:cs typeface="+mn-cs"/>
        </a:defRPr>
      </a:lvl3pPr>
      <a:lvl4pPr marL="1497787" algn="l" defTabSz="998525" rtl="0" eaLnBrk="1" latinLnBrk="0" hangingPunct="1">
        <a:defRPr sz="2000" kern="1200">
          <a:solidFill>
            <a:schemeClr val="tx1"/>
          </a:solidFill>
          <a:latin typeface="+mn-lt"/>
          <a:ea typeface="+mn-ea"/>
          <a:cs typeface="+mn-cs"/>
        </a:defRPr>
      </a:lvl4pPr>
      <a:lvl5pPr marL="1997050" algn="l" defTabSz="998525" rtl="0" eaLnBrk="1" latinLnBrk="0" hangingPunct="1">
        <a:defRPr sz="2000" kern="1200">
          <a:solidFill>
            <a:schemeClr val="tx1"/>
          </a:solidFill>
          <a:latin typeface="+mn-lt"/>
          <a:ea typeface="+mn-ea"/>
          <a:cs typeface="+mn-cs"/>
        </a:defRPr>
      </a:lvl5pPr>
      <a:lvl6pPr marL="2496312" algn="l" defTabSz="998525" rtl="0" eaLnBrk="1" latinLnBrk="0" hangingPunct="1">
        <a:defRPr sz="2000" kern="1200">
          <a:solidFill>
            <a:schemeClr val="tx1"/>
          </a:solidFill>
          <a:latin typeface="+mn-lt"/>
          <a:ea typeface="+mn-ea"/>
          <a:cs typeface="+mn-cs"/>
        </a:defRPr>
      </a:lvl6pPr>
      <a:lvl7pPr marL="2995574" algn="l" defTabSz="998525" rtl="0" eaLnBrk="1" latinLnBrk="0" hangingPunct="1">
        <a:defRPr sz="2000" kern="1200">
          <a:solidFill>
            <a:schemeClr val="tx1"/>
          </a:solidFill>
          <a:latin typeface="+mn-lt"/>
          <a:ea typeface="+mn-ea"/>
          <a:cs typeface="+mn-cs"/>
        </a:defRPr>
      </a:lvl7pPr>
      <a:lvl8pPr marL="3494837" algn="l" defTabSz="998525" rtl="0" eaLnBrk="1" latinLnBrk="0" hangingPunct="1">
        <a:defRPr sz="2000" kern="1200">
          <a:solidFill>
            <a:schemeClr val="tx1"/>
          </a:solidFill>
          <a:latin typeface="+mn-lt"/>
          <a:ea typeface="+mn-ea"/>
          <a:cs typeface="+mn-cs"/>
        </a:defRPr>
      </a:lvl8pPr>
      <a:lvl9pPr marL="3994099" algn="l" defTabSz="998525"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322852"/>
            <a:ext cx="10325100" cy="1827248"/>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8" name="Rectangle 7"/>
          <p:cNvSpPr/>
          <p:nvPr/>
        </p:nvSpPr>
        <p:spPr>
          <a:xfrm>
            <a:off x="0" y="0"/>
            <a:ext cx="10325100" cy="5322852"/>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p>
        </p:txBody>
      </p:sp>
      <p:sp>
        <p:nvSpPr>
          <p:cNvPr id="9" name="Rectangle 8"/>
          <p:cNvSpPr/>
          <p:nvPr/>
        </p:nvSpPr>
        <p:spPr>
          <a:xfrm>
            <a:off x="0" y="3928806"/>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10" name="Oval 9"/>
          <p:cNvSpPr/>
          <p:nvPr/>
        </p:nvSpPr>
        <p:spPr>
          <a:xfrm>
            <a:off x="0" y="1668357"/>
            <a:ext cx="10325100" cy="5322852"/>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2" name="Title Placeholder 1"/>
          <p:cNvSpPr>
            <a:spLocks noGrp="1"/>
          </p:cNvSpPr>
          <p:nvPr>
            <p:ph type="title"/>
          </p:nvPr>
        </p:nvSpPr>
        <p:spPr>
          <a:xfrm>
            <a:off x="2024923" y="4558390"/>
            <a:ext cx="7353710" cy="1191683"/>
          </a:xfrm>
          <a:prstGeom prst="rect">
            <a:avLst/>
          </a:prstGeom>
          <a:effectLst/>
        </p:spPr>
        <p:txBody>
          <a:bodyPr vert="horz" lIns="99852" tIns="49926" rIns="99852" bIns="49926"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290638" y="763449"/>
            <a:ext cx="7227570" cy="3622717"/>
          </a:xfrm>
          <a:prstGeom prst="rect">
            <a:avLst/>
          </a:prstGeom>
        </p:spPr>
        <p:txBody>
          <a:bodyPr vert="horz" lIns="99852" tIns="49926" rIns="99852" bIns="49926"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969442" y="6435090"/>
            <a:ext cx="2839403" cy="380677"/>
          </a:xfrm>
          <a:prstGeom prst="rect">
            <a:avLst/>
          </a:prstGeom>
        </p:spPr>
        <p:txBody>
          <a:bodyPr vert="horz" lIns="99852" tIns="49926" rIns="99852" bIns="49926" rtlCol="0" anchor="ctr"/>
          <a:lstStyle>
            <a:lvl1pPr algn="r">
              <a:defRPr sz="1200" b="1">
                <a:solidFill>
                  <a:schemeClr val="tx1">
                    <a:lumMod val="50000"/>
                    <a:lumOff val="50000"/>
                  </a:schemeClr>
                </a:solidFill>
              </a:defRPr>
            </a:lvl1pPr>
          </a:lstStyle>
          <a:p>
            <a:fld id="{28E80666-FB37-4B36-9149-507F3B0178E3}" type="datetimeFigureOut">
              <a:rPr lang="en-US" smtClean="0"/>
              <a:pPr/>
              <a:t>11/21/2022</a:t>
            </a:fld>
            <a:endParaRPr lang="en-US" dirty="0"/>
          </a:p>
        </p:txBody>
      </p:sp>
      <p:sp>
        <p:nvSpPr>
          <p:cNvPr id="5" name="Footer Placeholder 4"/>
          <p:cNvSpPr>
            <a:spLocks noGrp="1"/>
          </p:cNvSpPr>
          <p:nvPr>
            <p:ph type="ftr" sz="quarter" idx="3"/>
          </p:nvPr>
        </p:nvSpPr>
        <p:spPr>
          <a:xfrm>
            <a:off x="516255" y="6435090"/>
            <a:ext cx="3785871" cy="380677"/>
          </a:xfrm>
          <a:prstGeom prst="rect">
            <a:avLst/>
          </a:prstGeom>
        </p:spPr>
        <p:txBody>
          <a:bodyPr vert="horz" lIns="99852" tIns="49926" rIns="99852" bIns="49926" rtlCol="0" anchor="ctr"/>
          <a:lstStyle>
            <a:lvl1pPr algn="l">
              <a:defRPr sz="12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302125" y="6435090"/>
            <a:ext cx="2065020" cy="380677"/>
          </a:xfrm>
          <a:prstGeom prst="rect">
            <a:avLst/>
          </a:prstGeom>
        </p:spPr>
        <p:txBody>
          <a:bodyPr vert="horz" lIns="99852" tIns="49926" rIns="99852" bIns="49926" rtlCol="0" anchor="ctr"/>
          <a:lstStyle>
            <a:lvl1pPr algn="ctr">
              <a:defRPr sz="1300" b="1">
                <a:solidFill>
                  <a:schemeClr val="tx1">
                    <a:lumMod val="50000"/>
                    <a:lumOff val="50000"/>
                  </a:schemeClr>
                </a:solidFill>
              </a:defRPr>
            </a:lvl1pPr>
          </a:lstStyle>
          <a:p>
            <a:pPr>
              <a:defRPr/>
            </a:pPr>
            <a:fld id="{500C75FB-29DB-479D-90FD-07DD74D67401}" type="slidenum">
              <a:rPr lang="ru-RU" smtClean="0">
                <a:solidFill>
                  <a:prstClr val="black">
                    <a:tint val="75000"/>
                  </a:prstClr>
                </a:solidFill>
              </a:rPr>
              <a:pPr>
                <a:defRPr/>
              </a:pPr>
              <a:t>‹#›</a:t>
            </a:fld>
            <a:endParaRPr lang="ru-RU"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ftr="0" dt="0"/>
  <p:txStyles>
    <p:titleStyle>
      <a:lvl1pPr marL="349484" indent="-349484" algn="r" defTabSz="998525" rtl="0" eaLnBrk="1" latinLnBrk="0" hangingPunct="1">
        <a:spcBef>
          <a:spcPct val="0"/>
        </a:spcBef>
        <a:buClr>
          <a:schemeClr val="accent6">
            <a:lumMod val="75000"/>
          </a:schemeClr>
        </a:buClr>
        <a:buSzPct val="128000"/>
        <a:buFont typeface="Georgia" pitchFamily="18" charset="0"/>
        <a:buChar char="*"/>
        <a:defRPr sz="50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9631"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400" kern="1200">
          <a:solidFill>
            <a:schemeClr val="tx1">
              <a:lumMod val="75000"/>
              <a:lumOff val="25000"/>
            </a:schemeClr>
          </a:solidFill>
          <a:latin typeface="+mn-lt"/>
          <a:ea typeface="+mn-ea"/>
          <a:cs typeface="+mn-cs"/>
        </a:defRPr>
      </a:lvl1pPr>
      <a:lvl2pPr marL="59911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2pPr>
      <a:lvl3pPr marL="898672"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3pPr>
      <a:lvl4pPr marL="1198230"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700" kern="1200">
          <a:solidFill>
            <a:schemeClr val="tx1">
              <a:lumMod val="75000"/>
              <a:lumOff val="25000"/>
            </a:schemeClr>
          </a:solidFill>
          <a:latin typeface="+mn-lt"/>
          <a:ea typeface="+mn-ea"/>
          <a:cs typeface="+mn-cs"/>
        </a:defRPr>
      </a:lvl4pPr>
      <a:lvl5pPr marL="1517758"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5pPr>
      <a:lvl6pPr marL="181731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6pPr>
      <a:lvl7pPr marL="2146828"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7pPr>
      <a:lvl8pPr marL="2496312"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8pPr>
      <a:lvl9pPr marL="282582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998525" rtl="0" eaLnBrk="1" latinLnBrk="0" hangingPunct="1">
        <a:defRPr sz="2000" kern="1200">
          <a:solidFill>
            <a:schemeClr val="tx1"/>
          </a:solidFill>
          <a:latin typeface="+mn-lt"/>
          <a:ea typeface="+mn-ea"/>
          <a:cs typeface="+mn-cs"/>
        </a:defRPr>
      </a:lvl1pPr>
      <a:lvl2pPr marL="499262" algn="l" defTabSz="998525" rtl="0" eaLnBrk="1" latinLnBrk="0" hangingPunct="1">
        <a:defRPr sz="2000" kern="1200">
          <a:solidFill>
            <a:schemeClr val="tx1"/>
          </a:solidFill>
          <a:latin typeface="+mn-lt"/>
          <a:ea typeface="+mn-ea"/>
          <a:cs typeface="+mn-cs"/>
        </a:defRPr>
      </a:lvl2pPr>
      <a:lvl3pPr marL="998525" algn="l" defTabSz="998525" rtl="0" eaLnBrk="1" latinLnBrk="0" hangingPunct="1">
        <a:defRPr sz="2000" kern="1200">
          <a:solidFill>
            <a:schemeClr val="tx1"/>
          </a:solidFill>
          <a:latin typeface="+mn-lt"/>
          <a:ea typeface="+mn-ea"/>
          <a:cs typeface="+mn-cs"/>
        </a:defRPr>
      </a:lvl3pPr>
      <a:lvl4pPr marL="1497787" algn="l" defTabSz="998525" rtl="0" eaLnBrk="1" latinLnBrk="0" hangingPunct="1">
        <a:defRPr sz="2000" kern="1200">
          <a:solidFill>
            <a:schemeClr val="tx1"/>
          </a:solidFill>
          <a:latin typeface="+mn-lt"/>
          <a:ea typeface="+mn-ea"/>
          <a:cs typeface="+mn-cs"/>
        </a:defRPr>
      </a:lvl4pPr>
      <a:lvl5pPr marL="1997050" algn="l" defTabSz="998525" rtl="0" eaLnBrk="1" latinLnBrk="0" hangingPunct="1">
        <a:defRPr sz="2000" kern="1200">
          <a:solidFill>
            <a:schemeClr val="tx1"/>
          </a:solidFill>
          <a:latin typeface="+mn-lt"/>
          <a:ea typeface="+mn-ea"/>
          <a:cs typeface="+mn-cs"/>
        </a:defRPr>
      </a:lvl5pPr>
      <a:lvl6pPr marL="2496312" algn="l" defTabSz="998525" rtl="0" eaLnBrk="1" latinLnBrk="0" hangingPunct="1">
        <a:defRPr sz="2000" kern="1200">
          <a:solidFill>
            <a:schemeClr val="tx1"/>
          </a:solidFill>
          <a:latin typeface="+mn-lt"/>
          <a:ea typeface="+mn-ea"/>
          <a:cs typeface="+mn-cs"/>
        </a:defRPr>
      </a:lvl6pPr>
      <a:lvl7pPr marL="2995574" algn="l" defTabSz="998525" rtl="0" eaLnBrk="1" latinLnBrk="0" hangingPunct="1">
        <a:defRPr sz="2000" kern="1200">
          <a:solidFill>
            <a:schemeClr val="tx1"/>
          </a:solidFill>
          <a:latin typeface="+mn-lt"/>
          <a:ea typeface="+mn-ea"/>
          <a:cs typeface="+mn-cs"/>
        </a:defRPr>
      </a:lvl7pPr>
      <a:lvl8pPr marL="3494837" algn="l" defTabSz="998525" rtl="0" eaLnBrk="1" latinLnBrk="0" hangingPunct="1">
        <a:defRPr sz="2000" kern="1200">
          <a:solidFill>
            <a:schemeClr val="tx1"/>
          </a:solidFill>
          <a:latin typeface="+mn-lt"/>
          <a:ea typeface="+mn-ea"/>
          <a:cs typeface="+mn-cs"/>
        </a:defRPr>
      </a:lvl8pPr>
      <a:lvl9pPr marL="3994099" algn="l" defTabSz="998525"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322852"/>
            <a:ext cx="10325100" cy="1827248"/>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8" name="Rectangle 7"/>
          <p:cNvSpPr/>
          <p:nvPr/>
        </p:nvSpPr>
        <p:spPr>
          <a:xfrm>
            <a:off x="0" y="0"/>
            <a:ext cx="10325100" cy="5322852"/>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solidFill>
                <a:prstClr val="white"/>
              </a:solidFill>
            </a:endParaRPr>
          </a:p>
        </p:txBody>
      </p:sp>
      <p:sp>
        <p:nvSpPr>
          <p:cNvPr id="9" name="Rectangle 8"/>
          <p:cNvSpPr/>
          <p:nvPr/>
        </p:nvSpPr>
        <p:spPr>
          <a:xfrm>
            <a:off x="0" y="3928806"/>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0" name="Oval 9"/>
          <p:cNvSpPr/>
          <p:nvPr/>
        </p:nvSpPr>
        <p:spPr>
          <a:xfrm>
            <a:off x="0" y="1668357"/>
            <a:ext cx="10325100" cy="5322852"/>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2" name="Title Placeholder 1"/>
          <p:cNvSpPr>
            <a:spLocks noGrp="1"/>
          </p:cNvSpPr>
          <p:nvPr>
            <p:ph type="title"/>
          </p:nvPr>
        </p:nvSpPr>
        <p:spPr>
          <a:xfrm>
            <a:off x="2024923" y="4558390"/>
            <a:ext cx="7353710" cy="1191683"/>
          </a:xfrm>
          <a:prstGeom prst="rect">
            <a:avLst/>
          </a:prstGeom>
          <a:effectLst/>
        </p:spPr>
        <p:txBody>
          <a:bodyPr vert="horz" lIns="99852" tIns="49926" rIns="99852" bIns="49926"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290638" y="763449"/>
            <a:ext cx="7227570" cy="3622717"/>
          </a:xfrm>
          <a:prstGeom prst="rect">
            <a:avLst/>
          </a:prstGeom>
        </p:spPr>
        <p:txBody>
          <a:bodyPr vert="horz" lIns="99852" tIns="49926" rIns="99852" bIns="49926"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969442" y="6435090"/>
            <a:ext cx="2839403" cy="380677"/>
          </a:xfrm>
          <a:prstGeom prst="rect">
            <a:avLst/>
          </a:prstGeom>
        </p:spPr>
        <p:txBody>
          <a:bodyPr vert="horz" lIns="99852" tIns="49926" rIns="99852" bIns="49926" rtlCol="0" anchor="ctr"/>
          <a:lstStyle>
            <a:lvl1pPr algn="r">
              <a:defRPr sz="1200" b="1">
                <a:solidFill>
                  <a:schemeClr val="tx1">
                    <a:lumMod val="50000"/>
                    <a:lumOff val="50000"/>
                  </a:schemeClr>
                </a:solidFill>
              </a:defRPr>
            </a:lvl1pPr>
          </a:lstStyle>
          <a:p>
            <a:fld id="{28E80666-FB37-4B36-9149-507F3B0178E3}" type="datetimeFigureOut">
              <a:rPr lang="en-US" smtClean="0">
                <a:solidFill>
                  <a:prstClr val="black">
                    <a:lumMod val="50000"/>
                    <a:lumOff val="50000"/>
                  </a:prstClr>
                </a:solidFill>
              </a:rPr>
              <a:pPr/>
              <a:t>11/21/2022</a:t>
            </a:fld>
            <a:endParaRPr lang="en-US" dirty="0">
              <a:solidFill>
                <a:prstClr val="black">
                  <a:lumMod val="50000"/>
                  <a:lumOff val="50000"/>
                </a:prstClr>
              </a:solidFill>
            </a:endParaRPr>
          </a:p>
        </p:txBody>
      </p:sp>
      <p:sp>
        <p:nvSpPr>
          <p:cNvPr id="5" name="Footer Placeholder 4"/>
          <p:cNvSpPr>
            <a:spLocks noGrp="1"/>
          </p:cNvSpPr>
          <p:nvPr>
            <p:ph type="ftr" sz="quarter" idx="3"/>
          </p:nvPr>
        </p:nvSpPr>
        <p:spPr>
          <a:xfrm>
            <a:off x="516255" y="6435090"/>
            <a:ext cx="3785871" cy="380677"/>
          </a:xfrm>
          <a:prstGeom prst="rect">
            <a:avLst/>
          </a:prstGeom>
        </p:spPr>
        <p:txBody>
          <a:bodyPr vert="horz" lIns="99852" tIns="49926" rIns="99852" bIns="49926" rtlCol="0" anchor="ctr"/>
          <a:lstStyle>
            <a:lvl1pPr algn="l">
              <a:defRPr sz="1200" b="1">
                <a:solidFill>
                  <a:schemeClr val="tx1">
                    <a:lumMod val="50000"/>
                    <a:lumOff val="50000"/>
                  </a:schemeClr>
                </a:solidFill>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4302125" y="6435090"/>
            <a:ext cx="2065020" cy="380677"/>
          </a:xfrm>
          <a:prstGeom prst="rect">
            <a:avLst/>
          </a:prstGeom>
        </p:spPr>
        <p:txBody>
          <a:bodyPr vert="horz" lIns="99852" tIns="49926" rIns="99852" bIns="49926" rtlCol="0" anchor="ctr"/>
          <a:lstStyle>
            <a:lvl1pPr algn="ctr">
              <a:defRPr sz="1300" b="1">
                <a:solidFill>
                  <a:schemeClr val="tx1">
                    <a:lumMod val="50000"/>
                    <a:lumOff val="50000"/>
                  </a:schemeClr>
                </a:solidFill>
              </a:defRPr>
            </a:lvl1pPr>
          </a:lstStyle>
          <a:p>
            <a:pPr>
              <a:defRPr/>
            </a:pPr>
            <a:fld id="{500C75FB-29DB-479D-90FD-07DD74D67401}"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90529610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ftr="0" dt="0"/>
  <p:txStyles>
    <p:titleStyle>
      <a:lvl1pPr marL="349484" indent="-349484" algn="r" defTabSz="998525" rtl="0" eaLnBrk="1" latinLnBrk="0" hangingPunct="1">
        <a:spcBef>
          <a:spcPct val="0"/>
        </a:spcBef>
        <a:buClr>
          <a:schemeClr val="accent6">
            <a:lumMod val="75000"/>
          </a:schemeClr>
        </a:buClr>
        <a:buSzPct val="128000"/>
        <a:buFont typeface="Georgia" pitchFamily="18" charset="0"/>
        <a:buChar char="*"/>
        <a:defRPr sz="50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9631"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400" kern="1200">
          <a:solidFill>
            <a:schemeClr val="tx1">
              <a:lumMod val="75000"/>
              <a:lumOff val="25000"/>
            </a:schemeClr>
          </a:solidFill>
          <a:latin typeface="+mn-lt"/>
          <a:ea typeface="+mn-ea"/>
          <a:cs typeface="+mn-cs"/>
        </a:defRPr>
      </a:lvl1pPr>
      <a:lvl2pPr marL="59911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2pPr>
      <a:lvl3pPr marL="898672"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3pPr>
      <a:lvl4pPr marL="1198230"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700" kern="1200">
          <a:solidFill>
            <a:schemeClr val="tx1">
              <a:lumMod val="75000"/>
              <a:lumOff val="25000"/>
            </a:schemeClr>
          </a:solidFill>
          <a:latin typeface="+mn-lt"/>
          <a:ea typeface="+mn-ea"/>
          <a:cs typeface="+mn-cs"/>
        </a:defRPr>
      </a:lvl4pPr>
      <a:lvl5pPr marL="1517758"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5pPr>
      <a:lvl6pPr marL="181731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6pPr>
      <a:lvl7pPr marL="2146828"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7pPr>
      <a:lvl8pPr marL="2496312"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8pPr>
      <a:lvl9pPr marL="282582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998525" rtl="0" eaLnBrk="1" latinLnBrk="0" hangingPunct="1">
        <a:defRPr sz="2000" kern="1200">
          <a:solidFill>
            <a:schemeClr val="tx1"/>
          </a:solidFill>
          <a:latin typeface="+mn-lt"/>
          <a:ea typeface="+mn-ea"/>
          <a:cs typeface="+mn-cs"/>
        </a:defRPr>
      </a:lvl1pPr>
      <a:lvl2pPr marL="499262" algn="l" defTabSz="998525" rtl="0" eaLnBrk="1" latinLnBrk="0" hangingPunct="1">
        <a:defRPr sz="2000" kern="1200">
          <a:solidFill>
            <a:schemeClr val="tx1"/>
          </a:solidFill>
          <a:latin typeface="+mn-lt"/>
          <a:ea typeface="+mn-ea"/>
          <a:cs typeface="+mn-cs"/>
        </a:defRPr>
      </a:lvl2pPr>
      <a:lvl3pPr marL="998525" algn="l" defTabSz="998525" rtl="0" eaLnBrk="1" latinLnBrk="0" hangingPunct="1">
        <a:defRPr sz="2000" kern="1200">
          <a:solidFill>
            <a:schemeClr val="tx1"/>
          </a:solidFill>
          <a:latin typeface="+mn-lt"/>
          <a:ea typeface="+mn-ea"/>
          <a:cs typeface="+mn-cs"/>
        </a:defRPr>
      </a:lvl3pPr>
      <a:lvl4pPr marL="1497787" algn="l" defTabSz="998525" rtl="0" eaLnBrk="1" latinLnBrk="0" hangingPunct="1">
        <a:defRPr sz="2000" kern="1200">
          <a:solidFill>
            <a:schemeClr val="tx1"/>
          </a:solidFill>
          <a:latin typeface="+mn-lt"/>
          <a:ea typeface="+mn-ea"/>
          <a:cs typeface="+mn-cs"/>
        </a:defRPr>
      </a:lvl4pPr>
      <a:lvl5pPr marL="1997050" algn="l" defTabSz="998525" rtl="0" eaLnBrk="1" latinLnBrk="0" hangingPunct="1">
        <a:defRPr sz="2000" kern="1200">
          <a:solidFill>
            <a:schemeClr val="tx1"/>
          </a:solidFill>
          <a:latin typeface="+mn-lt"/>
          <a:ea typeface="+mn-ea"/>
          <a:cs typeface="+mn-cs"/>
        </a:defRPr>
      </a:lvl5pPr>
      <a:lvl6pPr marL="2496312" algn="l" defTabSz="998525" rtl="0" eaLnBrk="1" latinLnBrk="0" hangingPunct="1">
        <a:defRPr sz="2000" kern="1200">
          <a:solidFill>
            <a:schemeClr val="tx1"/>
          </a:solidFill>
          <a:latin typeface="+mn-lt"/>
          <a:ea typeface="+mn-ea"/>
          <a:cs typeface="+mn-cs"/>
        </a:defRPr>
      </a:lvl6pPr>
      <a:lvl7pPr marL="2995574" algn="l" defTabSz="998525" rtl="0" eaLnBrk="1" latinLnBrk="0" hangingPunct="1">
        <a:defRPr sz="2000" kern="1200">
          <a:solidFill>
            <a:schemeClr val="tx1"/>
          </a:solidFill>
          <a:latin typeface="+mn-lt"/>
          <a:ea typeface="+mn-ea"/>
          <a:cs typeface="+mn-cs"/>
        </a:defRPr>
      </a:lvl7pPr>
      <a:lvl8pPr marL="3494837" algn="l" defTabSz="998525" rtl="0" eaLnBrk="1" latinLnBrk="0" hangingPunct="1">
        <a:defRPr sz="2000" kern="1200">
          <a:solidFill>
            <a:schemeClr val="tx1"/>
          </a:solidFill>
          <a:latin typeface="+mn-lt"/>
          <a:ea typeface="+mn-ea"/>
          <a:cs typeface="+mn-cs"/>
        </a:defRPr>
      </a:lvl8pPr>
      <a:lvl9pPr marL="3994099" algn="l" defTabSz="998525"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322852"/>
            <a:ext cx="10325100" cy="1827248"/>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8" name="Rectangle 7"/>
          <p:cNvSpPr/>
          <p:nvPr/>
        </p:nvSpPr>
        <p:spPr>
          <a:xfrm>
            <a:off x="0" y="0"/>
            <a:ext cx="10325100" cy="5322852"/>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solidFill>
                <a:prstClr val="white"/>
              </a:solidFill>
            </a:endParaRPr>
          </a:p>
        </p:txBody>
      </p:sp>
      <p:sp>
        <p:nvSpPr>
          <p:cNvPr id="9" name="Rectangle 8"/>
          <p:cNvSpPr/>
          <p:nvPr/>
        </p:nvSpPr>
        <p:spPr>
          <a:xfrm>
            <a:off x="0" y="3928806"/>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0" name="Oval 9"/>
          <p:cNvSpPr/>
          <p:nvPr/>
        </p:nvSpPr>
        <p:spPr>
          <a:xfrm>
            <a:off x="0" y="1668357"/>
            <a:ext cx="10325100" cy="5322852"/>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2" name="Title Placeholder 1"/>
          <p:cNvSpPr>
            <a:spLocks noGrp="1"/>
          </p:cNvSpPr>
          <p:nvPr>
            <p:ph type="title"/>
          </p:nvPr>
        </p:nvSpPr>
        <p:spPr>
          <a:xfrm>
            <a:off x="2024923" y="4558390"/>
            <a:ext cx="7353710" cy="1191683"/>
          </a:xfrm>
          <a:prstGeom prst="rect">
            <a:avLst/>
          </a:prstGeom>
          <a:effectLst/>
        </p:spPr>
        <p:txBody>
          <a:bodyPr vert="horz" lIns="99852" tIns="49926" rIns="99852" bIns="49926"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290638" y="763449"/>
            <a:ext cx="7227570" cy="3622717"/>
          </a:xfrm>
          <a:prstGeom prst="rect">
            <a:avLst/>
          </a:prstGeom>
        </p:spPr>
        <p:txBody>
          <a:bodyPr vert="horz" lIns="99852" tIns="49926" rIns="99852" bIns="49926"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969442" y="6435090"/>
            <a:ext cx="2839403" cy="380677"/>
          </a:xfrm>
          <a:prstGeom prst="rect">
            <a:avLst/>
          </a:prstGeom>
        </p:spPr>
        <p:txBody>
          <a:bodyPr vert="horz" lIns="99852" tIns="49926" rIns="99852" bIns="49926" rtlCol="0" anchor="ctr"/>
          <a:lstStyle>
            <a:lvl1pPr algn="r">
              <a:defRPr sz="1200" b="1">
                <a:solidFill>
                  <a:schemeClr val="tx1">
                    <a:lumMod val="50000"/>
                    <a:lumOff val="50000"/>
                  </a:schemeClr>
                </a:solidFill>
              </a:defRPr>
            </a:lvl1pPr>
          </a:lstStyle>
          <a:p>
            <a:fld id="{28E80666-FB37-4B36-9149-507F3B0178E3}" type="datetimeFigureOut">
              <a:rPr lang="en-US" smtClean="0">
                <a:solidFill>
                  <a:prstClr val="black">
                    <a:lumMod val="50000"/>
                    <a:lumOff val="50000"/>
                  </a:prstClr>
                </a:solidFill>
              </a:rPr>
              <a:pPr/>
              <a:t>11/21/2022</a:t>
            </a:fld>
            <a:endParaRPr lang="en-US" dirty="0">
              <a:solidFill>
                <a:prstClr val="black">
                  <a:lumMod val="50000"/>
                  <a:lumOff val="50000"/>
                </a:prstClr>
              </a:solidFill>
            </a:endParaRPr>
          </a:p>
        </p:txBody>
      </p:sp>
      <p:sp>
        <p:nvSpPr>
          <p:cNvPr id="5" name="Footer Placeholder 4"/>
          <p:cNvSpPr>
            <a:spLocks noGrp="1"/>
          </p:cNvSpPr>
          <p:nvPr>
            <p:ph type="ftr" sz="quarter" idx="3"/>
          </p:nvPr>
        </p:nvSpPr>
        <p:spPr>
          <a:xfrm>
            <a:off x="516255" y="6435090"/>
            <a:ext cx="3785871" cy="380677"/>
          </a:xfrm>
          <a:prstGeom prst="rect">
            <a:avLst/>
          </a:prstGeom>
        </p:spPr>
        <p:txBody>
          <a:bodyPr vert="horz" lIns="99852" tIns="49926" rIns="99852" bIns="49926" rtlCol="0" anchor="ctr"/>
          <a:lstStyle>
            <a:lvl1pPr algn="l">
              <a:defRPr sz="1200" b="1">
                <a:solidFill>
                  <a:schemeClr val="tx1">
                    <a:lumMod val="50000"/>
                    <a:lumOff val="50000"/>
                  </a:schemeClr>
                </a:solidFill>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4302125" y="6435090"/>
            <a:ext cx="2065020" cy="380677"/>
          </a:xfrm>
          <a:prstGeom prst="rect">
            <a:avLst/>
          </a:prstGeom>
        </p:spPr>
        <p:txBody>
          <a:bodyPr vert="horz" lIns="99852" tIns="49926" rIns="99852" bIns="49926" rtlCol="0" anchor="ctr"/>
          <a:lstStyle>
            <a:lvl1pPr algn="ctr">
              <a:defRPr sz="1300" b="1">
                <a:solidFill>
                  <a:schemeClr val="tx1">
                    <a:lumMod val="50000"/>
                    <a:lumOff val="50000"/>
                  </a:schemeClr>
                </a:solidFill>
              </a:defRPr>
            </a:lvl1pPr>
          </a:lstStyle>
          <a:p>
            <a:pPr>
              <a:defRPr/>
            </a:pPr>
            <a:fld id="{500C75FB-29DB-479D-90FD-07DD74D67401}"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992477920"/>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hf hdr="0" ftr="0" dt="0"/>
  <p:txStyles>
    <p:titleStyle>
      <a:lvl1pPr marL="349484" indent="-349484" algn="r" defTabSz="998525" rtl="0" eaLnBrk="1" latinLnBrk="0" hangingPunct="1">
        <a:spcBef>
          <a:spcPct val="0"/>
        </a:spcBef>
        <a:buClr>
          <a:schemeClr val="accent6">
            <a:lumMod val="75000"/>
          </a:schemeClr>
        </a:buClr>
        <a:buSzPct val="128000"/>
        <a:buFont typeface="Georgia" pitchFamily="18" charset="0"/>
        <a:buChar char="*"/>
        <a:defRPr sz="50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9631"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400" kern="1200">
          <a:solidFill>
            <a:schemeClr val="tx1">
              <a:lumMod val="75000"/>
              <a:lumOff val="25000"/>
            </a:schemeClr>
          </a:solidFill>
          <a:latin typeface="+mn-lt"/>
          <a:ea typeface="+mn-ea"/>
          <a:cs typeface="+mn-cs"/>
        </a:defRPr>
      </a:lvl1pPr>
      <a:lvl2pPr marL="59911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2pPr>
      <a:lvl3pPr marL="898672"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3pPr>
      <a:lvl4pPr marL="1198230"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700" kern="1200">
          <a:solidFill>
            <a:schemeClr val="tx1">
              <a:lumMod val="75000"/>
              <a:lumOff val="25000"/>
            </a:schemeClr>
          </a:solidFill>
          <a:latin typeface="+mn-lt"/>
          <a:ea typeface="+mn-ea"/>
          <a:cs typeface="+mn-cs"/>
        </a:defRPr>
      </a:lvl4pPr>
      <a:lvl5pPr marL="1517758"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5pPr>
      <a:lvl6pPr marL="181731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6pPr>
      <a:lvl7pPr marL="2146828"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7pPr>
      <a:lvl8pPr marL="2496312"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8pPr>
      <a:lvl9pPr marL="282582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998525" rtl="0" eaLnBrk="1" latinLnBrk="0" hangingPunct="1">
        <a:defRPr sz="2000" kern="1200">
          <a:solidFill>
            <a:schemeClr val="tx1"/>
          </a:solidFill>
          <a:latin typeface="+mn-lt"/>
          <a:ea typeface="+mn-ea"/>
          <a:cs typeface="+mn-cs"/>
        </a:defRPr>
      </a:lvl1pPr>
      <a:lvl2pPr marL="499262" algn="l" defTabSz="998525" rtl="0" eaLnBrk="1" latinLnBrk="0" hangingPunct="1">
        <a:defRPr sz="2000" kern="1200">
          <a:solidFill>
            <a:schemeClr val="tx1"/>
          </a:solidFill>
          <a:latin typeface="+mn-lt"/>
          <a:ea typeface="+mn-ea"/>
          <a:cs typeface="+mn-cs"/>
        </a:defRPr>
      </a:lvl2pPr>
      <a:lvl3pPr marL="998525" algn="l" defTabSz="998525" rtl="0" eaLnBrk="1" latinLnBrk="0" hangingPunct="1">
        <a:defRPr sz="2000" kern="1200">
          <a:solidFill>
            <a:schemeClr val="tx1"/>
          </a:solidFill>
          <a:latin typeface="+mn-lt"/>
          <a:ea typeface="+mn-ea"/>
          <a:cs typeface="+mn-cs"/>
        </a:defRPr>
      </a:lvl3pPr>
      <a:lvl4pPr marL="1497787" algn="l" defTabSz="998525" rtl="0" eaLnBrk="1" latinLnBrk="0" hangingPunct="1">
        <a:defRPr sz="2000" kern="1200">
          <a:solidFill>
            <a:schemeClr val="tx1"/>
          </a:solidFill>
          <a:latin typeface="+mn-lt"/>
          <a:ea typeface="+mn-ea"/>
          <a:cs typeface="+mn-cs"/>
        </a:defRPr>
      </a:lvl4pPr>
      <a:lvl5pPr marL="1997050" algn="l" defTabSz="998525" rtl="0" eaLnBrk="1" latinLnBrk="0" hangingPunct="1">
        <a:defRPr sz="2000" kern="1200">
          <a:solidFill>
            <a:schemeClr val="tx1"/>
          </a:solidFill>
          <a:latin typeface="+mn-lt"/>
          <a:ea typeface="+mn-ea"/>
          <a:cs typeface="+mn-cs"/>
        </a:defRPr>
      </a:lvl5pPr>
      <a:lvl6pPr marL="2496312" algn="l" defTabSz="998525" rtl="0" eaLnBrk="1" latinLnBrk="0" hangingPunct="1">
        <a:defRPr sz="2000" kern="1200">
          <a:solidFill>
            <a:schemeClr val="tx1"/>
          </a:solidFill>
          <a:latin typeface="+mn-lt"/>
          <a:ea typeface="+mn-ea"/>
          <a:cs typeface="+mn-cs"/>
        </a:defRPr>
      </a:lvl6pPr>
      <a:lvl7pPr marL="2995574" algn="l" defTabSz="998525" rtl="0" eaLnBrk="1" latinLnBrk="0" hangingPunct="1">
        <a:defRPr sz="2000" kern="1200">
          <a:solidFill>
            <a:schemeClr val="tx1"/>
          </a:solidFill>
          <a:latin typeface="+mn-lt"/>
          <a:ea typeface="+mn-ea"/>
          <a:cs typeface="+mn-cs"/>
        </a:defRPr>
      </a:lvl7pPr>
      <a:lvl8pPr marL="3494837" algn="l" defTabSz="998525" rtl="0" eaLnBrk="1" latinLnBrk="0" hangingPunct="1">
        <a:defRPr sz="2000" kern="1200">
          <a:solidFill>
            <a:schemeClr val="tx1"/>
          </a:solidFill>
          <a:latin typeface="+mn-lt"/>
          <a:ea typeface="+mn-ea"/>
          <a:cs typeface="+mn-cs"/>
        </a:defRPr>
      </a:lvl8pPr>
      <a:lvl9pPr marL="3994099" algn="l" defTabSz="998525"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322852"/>
            <a:ext cx="10325100" cy="1827248"/>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8" name="Rectangle 7"/>
          <p:cNvSpPr/>
          <p:nvPr/>
        </p:nvSpPr>
        <p:spPr>
          <a:xfrm>
            <a:off x="0" y="0"/>
            <a:ext cx="10325100" cy="5322852"/>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solidFill>
                <a:prstClr val="white"/>
              </a:solidFill>
            </a:endParaRPr>
          </a:p>
        </p:txBody>
      </p:sp>
      <p:sp>
        <p:nvSpPr>
          <p:cNvPr id="9" name="Rectangle 8"/>
          <p:cNvSpPr/>
          <p:nvPr/>
        </p:nvSpPr>
        <p:spPr>
          <a:xfrm>
            <a:off x="0" y="3928806"/>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0" name="Oval 9"/>
          <p:cNvSpPr/>
          <p:nvPr/>
        </p:nvSpPr>
        <p:spPr>
          <a:xfrm>
            <a:off x="0" y="1668357"/>
            <a:ext cx="10325100" cy="5322852"/>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2" name="Title Placeholder 1"/>
          <p:cNvSpPr>
            <a:spLocks noGrp="1"/>
          </p:cNvSpPr>
          <p:nvPr>
            <p:ph type="title"/>
          </p:nvPr>
        </p:nvSpPr>
        <p:spPr>
          <a:xfrm>
            <a:off x="2024923" y="4558390"/>
            <a:ext cx="7353710" cy="1191683"/>
          </a:xfrm>
          <a:prstGeom prst="rect">
            <a:avLst/>
          </a:prstGeom>
          <a:effectLst/>
        </p:spPr>
        <p:txBody>
          <a:bodyPr vert="horz" lIns="99852" tIns="49926" rIns="99852" bIns="49926"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290638" y="763449"/>
            <a:ext cx="7227570" cy="3622717"/>
          </a:xfrm>
          <a:prstGeom prst="rect">
            <a:avLst/>
          </a:prstGeom>
        </p:spPr>
        <p:txBody>
          <a:bodyPr vert="horz" lIns="99852" tIns="49926" rIns="99852" bIns="49926"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969442" y="6435090"/>
            <a:ext cx="2839403" cy="380677"/>
          </a:xfrm>
          <a:prstGeom prst="rect">
            <a:avLst/>
          </a:prstGeom>
        </p:spPr>
        <p:txBody>
          <a:bodyPr vert="horz" lIns="99852" tIns="49926" rIns="99852" bIns="49926" rtlCol="0" anchor="ctr"/>
          <a:lstStyle>
            <a:lvl1pPr algn="r">
              <a:defRPr sz="1200" b="1">
                <a:solidFill>
                  <a:schemeClr val="tx1">
                    <a:lumMod val="50000"/>
                    <a:lumOff val="50000"/>
                  </a:schemeClr>
                </a:solidFill>
              </a:defRPr>
            </a:lvl1pPr>
          </a:lstStyle>
          <a:p>
            <a:fld id="{28E80666-FB37-4B36-9149-507F3B0178E3}" type="datetimeFigureOut">
              <a:rPr lang="en-US" smtClean="0">
                <a:solidFill>
                  <a:prstClr val="black">
                    <a:lumMod val="50000"/>
                    <a:lumOff val="50000"/>
                  </a:prstClr>
                </a:solidFill>
              </a:rPr>
              <a:pPr/>
              <a:t>11/21/2022</a:t>
            </a:fld>
            <a:endParaRPr lang="en-US" dirty="0">
              <a:solidFill>
                <a:prstClr val="black">
                  <a:lumMod val="50000"/>
                  <a:lumOff val="50000"/>
                </a:prstClr>
              </a:solidFill>
            </a:endParaRPr>
          </a:p>
        </p:txBody>
      </p:sp>
      <p:sp>
        <p:nvSpPr>
          <p:cNvPr id="5" name="Footer Placeholder 4"/>
          <p:cNvSpPr>
            <a:spLocks noGrp="1"/>
          </p:cNvSpPr>
          <p:nvPr>
            <p:ph type="ftr" sz="quarter" idx="3"/>
          </p:nvPr>
        </p:nvSpPr>
        <p:spPr>
          <a:xfrm>
            <a:off x="516255" y="6435090"/>
            <a:ext cx="3785871" cy="380677"/>
          </a:xfrm>
          <a:prstGeom prst="rect">
            <a:avLst/>
          </a:prstGeom>
        </p:spPr>
        <p:txBody>
          <a:bodyPr vert="horz" lIns="99852" tIns="49926" rIns="99852" bIns="49926" rtlCol="0" anchor="ctr"/>
          <a:lstStyle>
            <a:lvl1pPr algn="l">
              <a:defRPr sz="1200" b="1">
                <a:solidFill>
                  <a:schemeClr val="tx1">
                    <a:lumMod val="50000"/>
                    <a:lumOff val="50000"/>
                  </a:schemeClr>
                </a:solidFill>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4302125" y="6435090"/>
            <a:ext cx="2065020" cy="380677"/>
          </a:xfrm>
          <a:prstGeom prst="rect">
            <a:avLst/>
          </a:prstGeom>
        </p:spPr>
        <p:txBody>
          <a:bodyPr vert="horz" lIns="99852" tIns="49926" rIns="99852" bIns="49926" rtlCol="0" anchor="ctr"/>
          <a:lstStyle>
            <a:lvl1pPr algn="ctr">
              <a:defRPr sz="1300" b="1">
                <a:solidFill>
                  <a:schemeClr val="tx1">
                    <a:lumMod val="50000"/>
                    <a:lumOff val="50000"/>
                  </a:schemeClr>
                </a:solidFill>
              </a:defRPr>
            </a:lvl1pPr>
          </a:lstStyle>
          <a:p>
            <a:pPr>
              <a:defRPr/>
            </a:pPr>
            <a:fld id="{500C75FB-29DB-479D-90FD-07DD74D67401}"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272237456"/>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hf hdr="0" ftr="0" dt="0"/>
  <p:txStyles>
    <p:titleStyle>
      <a:lvl1pPr marL="349484" indent="-349484" algn="r" defTabSz="998525" rtl="0" eaLnBrk="1" latinLnBrk="0" hangingPunct="1">
        <a:spcBef>
          <a:spcPct val="0"/>
        </a:spcBef>
        <a:buClr>
          <a:schemeClr val="accent6">
            <a:lumMod val="75000"/>
          </a:schemeClr>
        </a:buClr>
        <a:buSzPct val="128000"/>
        <a:buFont typeface="Georgia" pitchFamily="18" charset="0"/>
        <a:buChar char="*"/>
        <a:defRPr sz="50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9631"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400" kern="1200">
          <a:solidFill>
            <a:schemeClr val="tx1">
              <a:lumMod val="75000"/>
              <a:lumOff val="25000"/>
            </a:schemeClr>
          </a:solidFill>
          <a:latin typeface="+mn-lt"/>
          <a:ea typeface="+mn-ea"/>
          <a:cs typeface="+mn-cs"/>
        </a:defRPr>
      </a:lvl1pPr>
      <a:lvl2pPr marL="59911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2pPr>
      <a:lvl3pPr marL="898672"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3pPr>
      <a:lvl4pPr marL="1198230"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700" kern="1200">
          <a:solidFill>
            <a:schemeClr val="tx1">
              <a:lumMod val="75000"/>
              <a:lumOff val="25000"/>
            </a:schemeClr>
          </a:solidFill>
          <a:latin typeface="+mn-lt"/>
          <a:ea typeface="+mn-ea"/>
          <a:cs typeface="+mn-cs"/>
        </a:defRPr>
      </a:lvl4pPr>
      <a:lvl5pPr marL="1517758"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5pPr>
      <a:lvl6pPr marL="181731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6pPr>
      <a:lvl7pPr marL="2146828"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7pPr>
      <a:lvl8pPr marL="2496312"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8pPr>
      <a:lvl9pPr marL="282582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998525" rtl="0" eaLnBrk="1" latinLnBrk="0" hangingPunct="1">
        <a:defRPr sz="2000" kern="1200">
          <a:solidFill>
            <a:schemeClr val="tx1"/>
          </a:solidFill>
          <a:latin typeface="+mn-lt"/>
          <a:ea typeface="+mn-ea"/>
          <a:cs typeface="+mn-cs"/>
        </a:defRPr>
      </a:lvl1pPr>
      <a:lvl2pPr marL="499262" algn="l" defTabSz="998525" rtl="0" eaLnBrk="1" latinLnBrk="0" hangingPunct="1">
        <a:defRPr sz="2000" kern="1200">
          <a:solidFill>
            <a:schemeClr val="tx1"/>
          </a:solidFill>
          <a:latin typeface="+mn-lt"/>
          <a:ea typeface="+mn-ea"/>
          <a:cs typeface="+mn-cs"/>
        </a:defRPr>
      </a:lvl2pPr>
      <a:lvl3pPr marL="998525" algn="l" defTabSz="998525" rtl="0" eaLnBrk="1" latinLnBrk="0" hangingPunct="1">
        <a:defRPr sz="2000" kern="1200">
          <a:solidFill>
            <a:schemeClr val="tx1"/>
          </a:solidFill>
          <a:latin typeface="+mn-lt"/>
          <a:ea typeface="+mn-ea"/>
          <a:cs typeface="+mn-cs"/>
        </a:defRPr>
      </a:lvl3pPr>
      <a:lvl4pPr marL="1497787" algn="l" defTabSz="998525" rtl="0" eaLnBrk="1" latinLnBrk="0" hangingPunct="1">
        <a:defRPr sz="2000" kern="1200">
          <a:solidFill>
            <a:schemeClr val="tx1"/>
          </a:solidFill>
          <a:latin typeface="+mn-lt"/>
          <a:ea typeface="+mn-ea"/>
          <a:cs typeface="+mn-cs"/>
        </a:defRPr>
      </a:lvl4pPr>
      <a:lvl5pPr marL="1997050" algn="l" defTabSz="998525" rtl="0" eaLnBrk="1" latinLnBrk="0" hangingPunct="1">
        <a:defRPr sz="2000" kern="1200">
          <a:solidFill>
            <a:schemeClr val="tx1"/>
          </a:solidFill>
          <a:latin typeface="+mn-lt"/>
          <a:ea typeface="+mn-ea"/>
          <a:cs typeface="+mn-cs"/>
        </a:defRPr>
      </a:lvl5pPr>
      <a:lvl6pPr marL="2496312" algn="l" defTabSz="998525" rtl="0" eaLnBrk="1" latinLnBrk="0" hangingPunct="1">
        <a:defRPr sz="2000" kern="1200">
          <a:solidFill>
            <a:schemeClr val="tx1"/>
          </a:solidFill>
          <a:latin typeface="+mn-lt"/>
          <a:ea typeface="+mn-ea"/>
          <a:cs typeface="+mn-cs"/>
        </a:defRPr>
      </a:lvl6pPr>
      <a:lvl7pPr marL="2995574" algn="l" defTabSz="998525" rtl="0" eaLnBrk="1" latinLnBrk="0" hangingPunct="1">
        <a:defRPr sz="2000" kern="1200">
          <a:solidFill>
            <a:schemeClr val="tx1"/>
          </a:solidFill>
          <a:latin typeface="+mn-lt"/>
          <a:ea typeface="+mn-ea"/>
          <a:cs typeface="+mn-cs"/>
        </a:defRPr>
      </a:lvl7pPr>
      <a:lvl8pPr marL="3494837" algn="l" defTabSz="998525" rtl="0" eaLnBrk="1" latinLnBrk="0" hangingPunct="1">
        <a:defRPr sz="2000" kern="1200">
          <a:solidFill>
            <a:schemeClr val="tx1"/>
          </a:solidFill>
          <a:latin typeface="+mn-lt"/>
          <a:ea typeface="+mn-ea"/>
          <a:cs typeface="+mn-cs"/>
        </a:defRPr>
      </a:lvl8pPr>
      <a:lvl9pPr marL="3994099" algn="l" defTabSz="99852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0.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consultantplus://offline/ref=3D6A7D90AD20A229C91BD28D2607227AE72B0ACE60349FCBB238F7B912E4DF86C01362FA3E1161FC9BA911A941527060E2366536903EDCD4pE54J" TargetMode="Externa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hyperlink" Target="consultantplus://offline/ref=80D3D9ADB9CD0D38BC0A778DE1871BAC04C9CCCD2A20F9E30A89799734CB70E8F39D4FF7A6B5AD9215F8B52174B2157B35B2907881ADDFVBJ0K" TargetMode="External"/><Relationship Id="rId2" Type="http://schemas.openxmlformats.org/officeDocument/2006/relationships/hyperlink" Target="consultantplus://offline/ref=3D6A7D90AD20A229C91BD28D2607227AE72B0ACE60349FCBB238F7B912E4DF86C01362FA3E1161FC9BA911A941527060E2366536903EDCD4pE54J" TargetMode="Externa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consultantplus://offline/ref=3D6A7D90AD20A229C91BD28D2607227AE72B0ACE60349FCBB238F7B912E4DF86C01362FA3E1161FC9BA911A941527060E2366536903EDCD4pE54J" TargetMode="External"/><Relationship Id="rId1" Type="http://schemas.openxmlformats.org/officeDocument/2006/relationships/slideLayout" Target="../slideLayouts/slideLayout7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hyperlink" Target="consultantplus://offline/ref=3D6A7D90AD20A229C91BD28D2607227AE72B0ACE60349FCBB238F7B912E4DF86C01362FA3E1161FC9BA911A941527060E2366536903EDCD4pE54J" TargetMode="External"/><Relationship Id="rId1" Type="http://schemas.openxmlformats.org/officeDocument/2006/relationships/slideLayout" Target="../slideLayouts/slideLayout96.xml"/><Relationship Id="rId6" Type="http://schemas.openxmlformats.org/officeDocument/2006/relationships/image" Target="../media/image12.png"/><Relationship Id="rId5" Type="http://schemas.openxmlformats.org/officeDocument/2006/relationships/image" Target="../media/image1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hyperlink" Target="consultantplus://offline/ref=3D6A7D90AD20A229C91BD28D2607227AE72B0ACE60349FCBB238F7B912E4DF86C01362FA3E1161FC9BA911A941527060E2366536903EDCD4pE54J" TargetMode="Externa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43648" y="294901"/>
            <a:ext cx="9844755" cy="6605173"/>
          </a:xfrm>
          <a:prstGeom prst="rect">
            <a:avLst/>
          </a:prstGeom>
          <a:solidFill>
            <a:schemeClr val="bg1">
              <a:lumMod val="6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462" tIns="58740" rIns="117462" bIns="58740" anchor="ctr"/>
          <a:lstStyle/>
          <a:p>
            <a:pPr algn="ctr" defTabSz="1174027">
              <a:defRPr/>
            </a:pPr>
            <a:endParaRPr lang="ru-RU" sz="2742" dirty="0">
              <a:solidFill>
                <a:prstClr val="white"/>
              </a:solidFill>
            </a:endParaRPr>
          </a:p>
        </p:txBody>
      </p:sp>
      <p:pic>
        <p:nvPicPr>
          <p:cNvPr id="2416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7172" y="5043329"/>
            <a:ext cx="505896" cy="199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71" name="TextBox 42"/>
          <p:cNvSpPr txBox="1">
            <a:spLocks noChangeArrowheads="1"/>
          </p:cNvSpPr>
          <p:nvPr/>
        </p:nvSpPr>
        <p:spPr bwMode="auto">
          <a:xfrm>
            <a:off x="645016" y="2186975"/>
            <a:ext cx="9255283" cy="121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909" tIns="51463" rIns="102909" bIns="51463">
            <a:spAutoFit/>
          </a:bodyPr>
          <a:lstStyle>
            <a:lvl1pPr defTabSz="1027113">
              <a:spcBef>
                <a:spcPct val="20000"/>
              </a:spcBef>
              <a:buFont typeface="+mj-lt"/>
              <a:defRPr sz="4600">
                <a:solidFill>
                  <a:srgbClr val="005AA9"/>
                </a:solidFill>
                <a:latin typeface="Calibri" panose="020F0502020204030204" pitchFamily="34" charset="0"/>
              </a:defRPr>
            </a:lvl1pPr>
            <a:lvl2pPr marL="742950" indent="-285750" defTabSz="1027113">
              <a:spcBef>
                <a:spcPct val="20000"/>
              </a:spcBef>
              <a:buFont typeface="Arial" panose="020B0604020202020204" pitchFamily="34" charset="0"/>
              <a:defRPr sz="2900">
                <a:solidFill>
                  <a:srgbClr val="504F53"/>
                </a:solidFill>
                <a:latin typeface="Calibri" panose="020F0502020204030204" pitchFamily="34" charset="0"/>
              </a:defRPr>
            </a:lvl2pPr>
            <a:lvl3pPr marL="1143000" indent="-228600" defTabSz="1027113">
              <a:spcBef>
                <a:spcPct val="20000"/>
              </a:spcBef>
              <a:buFont typeface="Arial" panose="020B0604020202020204" pitchFamily="34" charset="0"/>
              <a:buChar char="•"/>
              <a:defRPr sz="2900">
                <a:solidFill>
                  <a:srgbClr val="504F53"/>
                </a:solidFill>
                <a:latin typeface="Calibri" panose="020F0502020204030204" pitchFamily="34" charset="0"/>
              </a:defRPr>
            </a:lvl3pPr>
            <a:lvl4pPr marL="1600200" indent="-228600" algn="just" defTabSz="1027113">
              <a:lnSpc>
                <a:spcPts val="2263"/>
              </a:lnSpc>
              <a:spcBef>
                <a:spcPts val="500"/>
              </a:spcBef>
              <a:buFont typeface="Arial" panose="020B0604020202020204" pitchFamily="34" charset="0"/>
              <a:defRPr sz="2000">
                <a:solidFill>
                  <a:srgbClr val="504F53"/>
                </a:solidFill>
                <a:latin typeface="Calibri" panose="020F0502020204030204" pitchFamily="34" charset="0"/>
              </a:defRPr>
            </a:lvl4pPr>
            <a:lvl5pPr marL="2057400" indent="-228600" defTabSz="1027113">
              <a:lnSpc>
                <a:spcPts val="2263"/>
              </a:lnSpc>
              <a:spcBef>
                <a:spcPts val="500"/>
              </a:spcBef>
              <a:buFont typeface="Arial" panose="020B0604020202020204" pitchFamily="34" charset="0"/>
              <a:defRPr>
                <a:solidFill>
                  <a:srgbClr val="8D8C90"/>
                </a:solidFill>
                <a:latin typeface="Calibri" panose="020F0502020204030204" pitchFamily="34" charset="0"/>
              </a:defRPr>
            </a:lvl5pPr>
            <a:lvl6pPr marL="25146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6pPr>
            <a:lvl7pPr marL="29718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7pPr>
            <a:lvl8pPr marL="34290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8pPr>
            <a:lvl9pPr marL="38862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9pPr>
          </a:lstStyle>
          <a:p>
            <a:pPr algn="ctr">
              <a:spcBef>
                <a:spcPct val="0"/>
              </a:spcBef>
            </a:pPr>
            <a:r>
              <a:rPr lang="ru-RU" altLang="ru-RU" sz="2400" b="1" dirty="0" smtClean="0">
                <a:solidFill>
                  <a:srgbClr val="104E72"/>
                </a:solidFill>
                <a:latin typeface="Times New Roman" panose="02020603050405020304" pitchFamily="18" charset="0"/>
                <a:cs typeface="Times New Roman" panose="02020603050405020304" pitchFamily="18" charset="0"/>
              </a:rPr>
              <a:t>О </a:t>
            </a:r>
            <a:r>
              <a:rPr lang="ru-RU" altLang="ru-RU" sz="2400" b="1" dirty="0">
                <a:solidFill>
                  <a:srgbClr val="104E72"/>
                </a:solidFill>
                <a:latin typeface="Times New Roman" panose="02020603050405020304" pitchFamily="18" charset="0"/>
                <a:cs typeface="Times New Roman" panose="02020603050405020304" pitchFamily="18" charset="0"/>
              </a:rPr>
              <a:t>введении с 01.01.2023 года института «Единого налогового счета налогоплательщика» </a:t>
            </a:r>
          </a:p>
          <a:p>
            <a:pPr algn="ctr">
              <a:spcBef>
                <a:spcPct val="0"/>
              </a:spcBef>
            </a:pPr>
            <a:r>
              <a:rPr lang="ru-RU" altLang="ru-RU" sz="2400" b="1" dirty="0">
                <a:solidFill>
                  <a:srgbClr val="104E72"/>
                </a:solidFill>
                <a:latin typeface="Times New Roman" panose="02020603050405020304" pitchFamily="18" charset="0"/>
                <a:cs typeface="Times New Roman" panose="02020603050405020304" pitchFamily="18" charset="0"/>
              </a:rPr>
              <a:t>(</a:t>
            </a:r>
            <a:r>
              <a:rPr lang="ru-RU" sz="2400" b="1" dirty="0">
                <a:solidFill>
                  <a:srgbClr val="104E72"/>
                </a:solidFill>
                <a:latin typeface="Times New Roman" panose="02020603050405020304" pitchFamily="18" charset="0"/>
                <a:cs typeface="Times New Roman" panose="02020603050405020304" pitchFamily="18" charset="0"/>
              </a:rPr>
              <a:t>Федеральный закон от 14.07.2022 </a:t>
            </a:r>
            <a:r>
              <a:rPr lang="ru-RU" sz="2400" b="1" dirty="0" smtClean="0">
                <a:solidFill>
                  <a:srgbClr val="104E72"/>
                </a:solidFill>
                <a:latin typeface="Times New Roman" panose="02020603050405020304" pitchFamily="18" charset="0"/>
                <a:cs typeface="Times New Roman" panose="02020603050405020304" pitchFamily="18" charset="0"/>
              </a:rPr>
              <a:t>№ </a:t>
            </a:r>
            <a:r>
              <a:rPr lang="ru-RU" sz="2400" b="1" dirty="0">
                <a:solidFill>
                  <a:srgbClr val="104E72"/>
                </a:solidFill>
                <a:latin typeface="Times New Roman" panose="02020603050405020304" pitchFamily="18" charset="0"/>
                <a:cs typeface="Times New Roman" panose="02020603050405020304" pitchFamily="18" charset="0"/>
              </a:rPr>
              <a:t>263-ФЗ) </a:t>
            </a:r>
            <a:endParaRPr lang="ru-RU" altLang="ru-RU" sz="2400" b="1" dirty="0">
              <a:solidFill>
                <a:srgbClr val="104E72"/>
              </a:solidFill>
              <a:latin typeface="Times New Roman" panose="02020603050405020304" pitchFamily="18" charset="0"/>
              <a:cs typeface="Times New Roman" panose="02020603050405020304" pitchFamily="18" charset="0"/>
            </a:endParaRPr>
          </a:p>
        </p:txBody>
      </p:sp>
      <p:pic>
        <p:nvPicPr>
          <p:cNvPr id="9" name="Рисунок 6" descr="C:\Users\panova_ea\Desktop\ФНС\Новая папка\word\jpg\true-logo-FNS.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587" y="660024"/>
            <a:ext cx="988037" cy="106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2"/>
          <p:cNvSpPr txBox="1">
            <a:spLocks noChangeArrowheads="1"/>
          </p:cNvSpPr>
          <p:nvPr/>
        </p:nvSpPr>
        <p:spPr bwMode="auto">
          <a:xfrm>
            <a:off x="585381" y="4522336"/>
            <a:ext cx="3276544" cy="62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909" tIns="51463" rIns="102909" bIns="51463">
            <a:spAutoFit/>
          </a:bodyPr>
          <a:lstStyle>
            <a:lvl1pPr defTabSz="1027113">
              <a:spcBef>
                <a:spcPct val="20000"/>
              </a:spcBef>
              <a:buFont typeface="+mj-lt"/>
              <a:defRPr sz="4600">
                <a:solidFill>
                  <a:srgbClr val="005AA9"/>
                </a:solidFill>
                <a:latin typeface="Calibri" panose="020F0502020204030204" pitchFamily="34" charset="0"/>
              </a:defRPr>
            </a:lvl1pPr>
            <a:lvl2pPr marL="742950" indent="-285750" defTabSz="1027113">
              <a:spcBef>
                <a:spcPct val="20000"/>
              </a:spcBef>
              <a:buFont typeface="Arial" panose="020B0604020202020204" pitchFamily="34" charset="0"/>
              <a:defRPr sz="2900">
                <a:solidFill>
                  <a:srgbClr val="504F53"/>
                </a:solidFill>
                <a:latin typeface="Calibri" panose="020F0502020204030204" pitchFamily="34" charset="0"/>
              </a:defRPr>
            </a:lvl2pPr>
            <a:lvl3pPr marL="1143000" indent="-228600" defTabSz="1027113">
              <a:spcBef>
                <a:spcPct val="20000"/>
              </a:spcBef>
              <a:buFont typeface="Arial" panose="020B0604020202020204" pitchFamily="34" charset="0"/>
              <a:buChar char="•"/>
              <a:defRPr sz="2900">
                <a:solidFill>
                  <a:srgbClr val="504F53"/>
                </a:solidFill>
                <a:latin typeface="Calibri" panose="020F0502020204030204" pitchFamily="34" charset="0"/>
              </a:defRPr>
            </a:lvl3pPr>
            <a:lvl4pPr marL="1600200" indent="-228600" algn="just" defTabSz="1027113">
              <a:lnSpc>
                <a:spcPts val="2263"/>
              </a:lnSpc>
              <a:spcBef>
                <a:spcPts val="500"/>
              </a:spcBef>
              <a:buFont typeface="Arial" panose="020B0604020202020204" pitchFamily="34" charset="0"/>
              <a:defRPr sz="2000">
                <a:solidFill>
                  <a:srgbClr val="504F53"/>
                </a:solidFill>
                <a:latin typeface="Calibri" panose="020F0502020204030204" pitchFamily="34" charset="0"/>
              </a:defRPr>
            </a:lvl4pPr>
            <a:lvl5pPr marL="2057400" indent="-228600" defTabSz="1027113">
              <a:lnSpc>
                <a:spcPts val="2263"/>
              </a:lnSpc>
              <a:spcBef>
                <a:spcPts val="500"/>
              </a:spcBef>
              <a:buFont typeface="Arial" panose="020B0604020202020204" pitchFamily="34" charset="0"/>
              <a:defRPr>
                <a:solidFill>
                  <a:srgbClr val="8D8C90"/>
                </a:solidFill>
                <a:latin typeface="Calibri" panose="020F0502020204030204" pitchFamily="34" charset="0"/>
              </a:defRPr>
            </a:lvl5pPr>
            <a:lvl6pPr marL="25146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6pPr>
            <a:lvl7pPr marL="29718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7pPr>
            <a:lvl8pPr marL="34290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8pPr>
            <a:lvl9pPr marL="38862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9pPr>
          </a:lstStyle>
          <a:p>
            <a:pPr algn="ctr" eaLnBrk="1" hangingPunct="1">
              <a:spcBef>
                <a:spcPct val="0"/>
              </a:spcBef>
              <a:buFontTx/>
              <a:buNone/>
            </a:pPr>
            <a:endParaRPr lang="ru-RU" altLang="ru-RU" sz="1700" b="1" dirty="0" smtClean="0">
              <a:solidFill>
                <a:schemeClr val="bg2">
                  <a:lumMod val="25000"/>
                </a:schemeClr>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ru-RU" altLang="ru-RU" sz="17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3610124" y="4207976"/>
            <a:ext cx="3069032" cy="1883023"/>
          </a:xfrm>
          <a:prstGeom prst="roundRect">
            <a:avLst/>
          </a:prstGeom>
          <a:solidFill>
            <a:schemeClr val="bg2">
              <a:lumMod val="5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6" descr="C:\Users\panova_ea\Desktop\ФНС\Новая папка\word\jpg\true-logo-FNS.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354" y="4406965"/>
            <a:ext cx="623038" cy="63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12"/>
          <p:cNvSpPr/>
          <p:nvPr/>
        </p:nvSpPr>
        <p:spPr>
          <a:xfrm>
            <a:off x="4378910" y="4647137"/>
            <a:ext cx="2300245" cy="79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smtClean="0">
                <a:latin typeface="Times New Roman" panose="02020603050405020304" pitchFamily="18" charset="0"/>
                <a:cs typeface="Times New Roman" panose="02020603050405020304" pitchFamily="18" charset="0"/>
              </a:rPr>
              <a:t>ЕДИНЫЙ НАЛОГОВЫЙ СЧЕТ</a:t>
            </a:r>
            <a:endParaRPr lang="ru-RU" sz="1400" b="1"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3846264" y="5374638"/>
            <a:ext cx="2300245" cy="79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700" b="1" dirty="0" smtClean="0">
                <a:latin typeface="Times New Roman" panose="02020603050405020304" pitchFamily="18" charset="0"/>
                <a:cs typeface="Times New Roman" panose="02020603050405020304" pitchFamily="18" charset="0"/>
              </a:rPr>
              <a:t>ИНН</a:t>
            </a:r>
          </a:p>
          <a:p>
            <a:r>
              <a:rPr lang="ru-RU" sz="1400" b="1" dirty="0" smtClean="0">
                <a:latin typeface="Times New Roman" panose="02020603050405020304" pitchFamily="18" charset="0"/>
                <a:cs typeface="Times New Roman" panose="02020603050405020304" pitchFamily="18" charset="0"/>
              </a:rPr>
              <a:t>0000 0000 0000</a:t>
            </a:r>
            <a:endParaRPr lang="ru-RU" sz="1400" b="1" dirty="0">
              <a:latin typeface="Times New Roman" panose="02020603050405020304" pitchFamily="18" charset="0"/>
              <a:cs typeface="Times New Roman" panose="02020603050405020304" pitchFamily="18" charset="0"/>
            </a:endParaRPr>
          </a:p>
        </p:txBody>
      </p:sp>
      <p:pic>
        <p:nvPicPr>
          <p:cNvPr id="16" name="Picture 12" descr="Картинки по запросу экономика пнг"/>
          <p:cNvPicPr>
            <a:picLocks noChangeAspect="1" noChangeArrowheads="1"/>
          </p:cNvPicPr>
          <p:nvPr/>
        </p:nvPicPr>
        <p:blipFill>
          <a:blip r:embed="rId6" cstate="print"/>
          <a:srcRect/>
          <a:stretch>
            <a:fillRect/>
          </a:stretch>
        </p:blipFill>
        <p:spPr bwMode="auto">
          <a:xfrm>
            <a:off x="5248993" y="4986973"/>
            <a:ext cx="1296143" cy="864096"/>
          </a:xfrm>
          <a:prstGeom prst="rect">
            <a:avLst/>
          </a:prstGeom>
          <a:noFill/>
        </p:spPr>
      </p:pic>
    </p:spTree>
    <p:extLst>
      <p:ext uri="{BB962C8B-B14F-4D97-AF65-F5344CB8AC3E}">
        <p14:creationId xmlns:p14="http://schemas.microsoft.com/office/powerpoint/2010/main" val="985960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10</a:t>
            </a:fld>
            <a:endParaRPr lang="ru-RU" dirty="0">
              <a:solidFill>
                <a:prstClr val="white"/>
              </a:solidFill>
            </a:endParaRPr>
          </a:p>
        </p:txBody>
      </p:sp>
      <p:sp>
        <p:nvSpPr>
          <p:cNvPr id="3" name="Прямоугольник 2"/>
          <p:cNvSpPr/>
          <p:nvPr/>
        </p:nvSpPr>
        <p:spPr>
          <a:xfrm>
            <a:off x="9570683" y="6371306"/>
            <a:ext cx="682798"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latin typeface="Times New Roman" panose="02020603050405020304" pitchFamily="18" charset="0"/>
                <a:cs typeface="Times New Roman" panose="02020603050405020304" pitchFamily="18" charset="0"/>
              </a:rPr>
              <a:t>9</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56754" y="267131"/>
            <a:ext cx="8813928" cy="923330"/>
          </a:xfrm>
          <a:prstGeom prst="rect">
            <a:avLst/>
          </a:prstGeom>
          <a:noFill/>
        </p:spPr>
        <p:txBody>
          <a:bodyPr wrap="square" rtlCol="0">
            <a:spAutoFit/>
          </a:bodyPr>
          <a:lstStyle/>
          <a:p>
            <a:r>
              <a:rPr lang="ru-RU" sz="1800" b="1" dirty="0" smtClean="0">
                <a:solidFill>
                  <a:schemeClr val="accent1">
                    <a:lumMod val="50000"/>
                  </a:schemeClr>
                </a:solidFill>
                <a:latin typeface="Times New Roman" panose="02020603050405020304" pitchFamily="18" charset="0"/>
                <a:cs typeface="Times New Roman" panose="02020603050405020304" pitchFamily="18" charset="0"/>
              </a:rPr>
              <a:t>Федеральный </a:t>
            </a:r>
            <a:r>
              <a:rPr lang="ru-RU" sz="1800" b="1" dirty="0">
                <a:solidFill>
                  <a:schemeClr val="accent1">
                    <a:lumMod val="50000"/>
                  </a:schemeClr>
                </a:solidFill>
                <a:latin typeface="Times New Roman" panose="02020603050405020304" pitchFamily="18" charset="0"/>
                <a:cs typeface="Times New Roman" panose="02020603050405020304" pitchFamily="18" charset="0"/>
              </a:rPr>
              <a:t>закон от 14.07.2022 </a:t>
            </a:r>
            <a:r>
              <a:rPr lang="ru-RU" sz="1800" b="1" dirty="0" smtClean="0">
                <a:solidFill>
                  <a:schemeClr val="accent1">
                    <a:lumMod val="50000"/>
                  </a:schemeClr>
                </a:solidFill>
                <a:latin typeface="Times New Roman" panose="02020603050405020304" pitchFamily="18" charset="0"/>
                <a:cs typeface="Times New Roman" panose="02020603050405020304" pitchFamily="18" charset="0"/>
              </a:rPr>
              <a:t>№ 263-ФЗ «О </a:t>
            </a:r>
            <a:r>
              <a:rPr lang="ru-RU" sz="1800" b="1" dirty="0">
                <a:solidFill>
                  <a:schemeClr val="accent1">
                    <a:lumMod val="50000"/>
                  </a:schemeClr>
                </a:solidFill>
                <a:latin typeface="Times New Roman" panose="02020603050405020304" pitchFamily="18" charset="0"/>
                <a:cs typeface="Times New Roman" panose="02020603050405020304" pitchFamily="18" charset="0"/>
              </a:rPr>
              <a:t>внесении изменений в части первую и вторую Налогового кодекса Российской </a:t>
            </a:r>
            <a:r>
              <a:rPr lang="ru-RU" sz="1800" b="1" dirty="0" smtClean="0">
                <a:solidFill>
                  <a:schemeClr val="accent1">
                    <a:lumMod val="50000"/>
                  </a:schemeClr>
                </a:solidFill>
                <a:latin typeface="Times New Roman" panose="02020603050405020304" pitchFamily="18" charset="0"/>
                <a:cs typeface="Times New Roman" panose="02020603050405020304" pitchFamily="18" charset="0"/>
              </a:rPr>
              <a:t>Федерации»</a:t>
            </a:r>
            <a:endParaRPr lang="ru-RU" sz="1800" b="1" dirty="0">
              <a:solidFill>
                <a:schemeClr val="accent1">
                  <a:lumMod val="50000"/>
                </a:schemeClr>
              </a:solidFill>
              <a:latin typeface="Times New Roman" panose="02020603050405020304" pitchFamily="18" charset="0"/>
              <a:cs typeface="Times New Roman" panose="02020603050405020304" pitchFamily="18" charset="0"/>
            </a:endParaRPr>
          </a:p>
          <a:p>
            <a:pPr algn="r"/>
            <a:r>
              <a:rPr lang="ru-RU" sz="1800" b="1" dirty="0">
                <a:solidFill>
                  <a:srgbClr val="FF0000"/>
                </a:solidFill>
                <a:latin typeface="Times New Roman" panose="02020603050405020304" pitchFamily="18" charset="0"/>
                <a:cs typeface="Times New Roman" panose="02020603050405020304" pitchFamily="18" charset="0"/>
              </a:rPr>
              <a:t>Начало действия документа - </a:t>
            </a:r>
            <a:r>
              <a:rPr lang="ru-RU" sz="1800" b="1" dirty="0">
                <a:solidFill>
                  <a:srgbClr val="FF0000"/>
                </a:solidFill>
                <a:latin typeface="Times New Roman" panose="02020603050405020304" pitchFamily="18" charset="0"/>
                <a:cs typeface="Times New Roman" panose="02020603050405020304" pitchFamily="18" charset="0"/>
                <a:hlinkClick r:id="rId2"/>
              </a:rPr>
              <a:t>01.01.2023</a:t>
            </a:r>
            <a:r>
              <a:rPr lang="ru-RU" sz="1800" b="1" dirty="0" smtClean="0">
                <a:solidFill>
                  <a:srgbClr val="FF0000"/>
                </a:solidFill>
                <a:latin typeface="Times New Roman" panose="02020603050405020304" pitchFamily="18" charset="0"/>
                <a:cs typeface="Times New Roman" panose="02020603050405020304" pitchFamily="18" charset="0"/>
                <a:hlinkClick r:id="rId2"/>
              </a:rPr>
              <a:t>.</a:t>
            </a:r>
            <a:endParaRPr lang="ru-RU" sz="1800" b="1" dirty="0" smtClean="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64650" y="1404745"/>
            <a:ext cx="7751305" cy="2185214"/>
          </a:xfrm>
          <a:prstGeom prst="rect">
            <a:avLst/>
          </a:prstGeom>
          <a:noFill/>
        </p:spPr>
        <p:txBody>
          <a:bodyPr wrap="square" rtlCol="0">
            <a:spAutoFit/>
          </a:bodyPr>
          <a:lstStyle/>
          <a:p>
            <a:r>
              <a:rPr lang="ru-RU" sz="2000" b="1" dirty="0">
                <a:solidFill>
                  <a:schemeClr val="accent1">
                    <a:lumMod val="50000"/>
                  </a:schemeClr>
                </a:solidFill>
                <a:latin typeface="Times New Roman" panose="02020603050405020304" pitchFamily="18" charset="0"/>
                <a:cs typeface="Times New Roman" panose="02020603050405020304" pitchFamily="18" charset="0"/>
              </a:rPr>
              <a:t>Статья 11.3. Единый налоговый платеж. Единый налоговый счет</a:t>
            </a:r>
          </a:p>
          <a:p>
            <a:endParaRPr lang="ru-RU" sz="1800" dirty="0" smtClean="0"/>
          </a:p>
          <a:p>
            <a:r>
              <a:rPr lang="ru-RU" sz="2000" dirty="0">
                <a:solidFill>
                  <a:schemeClr val="accent1">
                    <a:lumMod val="50000"/>
                  </a:schemeClr>
                </a:solidFill>
                <a:latin typeface="Times New Roman" panose="02020603050405020304" pitchFamily="18" charset="0"/>
                <a:cs typeface="Times New Roman" panose="02020603050405020304" pitchFamily="18" charset="0"/>
              </a:rPr>
              <a:t>4. </a:t>
            </a:r>
            <a:r>
              <a:rPr lang="ru-RU" sz="2000" b="1" dirty="0">
                <a:solidFill>
                  <a:srgbClr val="C00000"/>
                </a:solidFill>
                <a:latin typeface="Times New Roman" panose="02020603050405020304" pitchFamily="18" charset="0"/>
                <a:cs typeface="Times New Roman" panose="02020603050405020304" pitchFamily="18" charset="0"/>
              </a:rPr>
              <a:t>Отрицательное сальдо </a:t>
            </a: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ЕНС формируется</a:t>
            </a:r>
            <a:r>
              <a:rPr lang="ru-RU" sz="2000" dirty="0">
                <a:solidFill>
                  <a:schemeClr val="accent1">
                    <a:lumMod val="50000"/>
                  </a:schemeClr>
                </a:solidFill>
                <a:latin typeface="Times New Roman" panose="02020603050405020304" pitchFamily="18" charset="0"/>
                <a:cs typeface="Times New Roman" panose="02020603050405020304" pitchFamily="18" charset="0"/>
              </a:rPr>
              <a:t>, если общая сумма денежных средств, перечисленных и (или) признаваемых </a:t>
            </a:r>
            <a:endParaRPr lang="en-US" sz="2000" dirty="0" smtClean="0">
              <a:solidFill>
                <a:schemeClr val="accent1">
                  <a:lumMod val="50000"/>
                </a:schemeClr>
              </a:solidFill>
              <a:latin typeface="Times New Roman" panose="02020603050405020304" pitchFamily="18" charset="0"/>
              <a:cs typeface="Times New Roman" panose="02020603050405020304" pitchFamily="18" charset="0"/>
            </a:endParaRPr>
          </a:p>
          <a:p>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в качестве </a:t>
            </a:r>
            <a:r>
              <a:rPr lang="ru-RU" sz="2000" dirty="0">
                <a:solidFill>
                  <a:schemeClr val="accent1">
                    <a:lumMod val="50000"/>
                  </a:schemeClr>
                </a:solidFill>
                <a:latin typeface="Times New Roman" panose="02020603050405020304" pitchFamily="18" charset="0"/>
                <a:cs typeface="Times New Roman" panose="02020603050405020304" pitchFamily="18" charset="0"/>
              </a:rPr>
              <a:t>единого налогового платежа, меньше денежного выражения совокупной обязанности.</a:t>
            </a:r>
          </a:p>
          <a:p>
            <a:endParaRPr lang="ru-RU" sz="1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759068" y="2282322"/>
            <a:ext cx="2633133" cy="400110"/>
          </a:xfrm>
          <a:prstGeom prst="rect">
            <a:avLst/>
          </a:prstGeom>
          <a:noFill/>
        </p:spPr>
        <p:txBody>
          <a:bodyPr wrap="square" rtlCol="0">
            <a:spAutoFit/>
          </a:bodyPr>
          <a:lstStyle/>
          <a:p>
            <a:r>
              <a:rPr lang="ru-RU" sz="2000" b="1" dirty="0">
                <a:solidFill>
                  <a:srgbClr val="FF0000"/>
                </a:solidFill>
                <a:latin typeface="Times New Roman" panose="02020603050405020304" pitchFamily="18" charset="0"/>
                <a:cs typeface="Times New Roman" panose="02020603050405020304" pitchFamily="18" charset="0"/>
              </a:rPr>
              <a:t>З</a:t>
            </a:r>
            <a:r>
              <a:rPr lang="ru-RU" sz="2000" b="1" dirty="0" smtClean="0">
                <a:solidFill>
                  <a:srgbClr val="FF0000"/>
                </a:solidFill>
                <a:latin typeface="Times New Roman" panose="02020603050405020304" pitchFamily="18" charset="0"/>
                <a:cs typeface="Times New Roman" panose="02020603050405020304" pitchFamily="18" charset="0"/>
              </a:rPr>
              <a:t>АДОЛЖЕННОСТЬ</a:t>
            </a:r>
          </a:p>
        </p:txBody>
      </p:sp>
      <p:sp>
        <p:nvSpPr>
          <p:cNvPr id="8" name="Прямоугольник 7"/>
          <p:cNvSpPr/>
          <p:nvPr/>
        </p:nvSpPr>
        <p:spPr>
          <a:xfrm>
            <a:off x="7020343" y="2040235"/>
            <a:ext cx="995612" cy="914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chemeClr val="tx2">
                    <a:lumMod val="50000"/>
                  </a:schemeClr>
                </a:solidFill>
              </a:rPr>
              <a:t>=</a:t>
            </a:r>
            <a:endParaRPr lang="ru-RU" sz="6600" dirty="0">
              <a:solidFill>
                <a:schemeClr val="tx2">
                  <a:lumMod val="50000"/>
                </a:schemeClr>
              </a:solidFill>
            </a:endParaRPr>
          </a:p>
        </p:txBody>
      </p:sp>
      <p:sp>
        <p:nvSpPr>
          <p:cNvPr id="9" name="TextBox 8"/>
          <p:cNvSpPr txBox="1"/>
          <p:nvPr/>
        </p:nvSpPr>
        <p:spPr>
          <a:xfrm>
            <a:off x="1237668" y="3184004"/>
            <a:ext cx="8897645" cy="2308324"/>
          </a:xfrm>
          <a:prstGeom prst="rect">
            <a:avLst/>
          </a:prstGeom>
          <a:noFill/>
        </p:spPr>
        <p:txBody>
          <a:bodyPr wrap="square" rtlCol="0">
            <a:spAutoFit/>
          </a:bodyPr>
          <a:lstStyle/>
          <a:p>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Статьи 69, 70, 45, 46, 47, 48, 76, 78, 79 – </a:t>
            </a:r>
            <a:r>
              <a:rPr lang="ru-RU" sz="2400" b="1" dirty="0" smtClean="0">
                <a:solidFill>
                  <a:srgbClr val="C00000"/>
                </a:solidFill>
                <a:latin typeface="Times New Roman" panose="02020603050405020304" pitchFamily="18" charset="0"/>
                <a:cs typeface="Times New Roman" panose="02020603050405020304" pitchFamily="18" charset="0"/>
              </a:rPr>
              <a:t>ПОЛНОСТЬЮ в новой редакции.</a:t>
            </a:r>
            <a:endParaRPr lang="en-US" sz="2400" b="1" dirty="0" smtClean="0">
              <a:solidFill>
                <a:srgbClr val="C00000"/>
              </a:solidFill>
              <a:latin typeface="Times New Roman" panose="02020603050405020304" pitchFamily="18" charset="0"/>
              <a:cs typeface="Times New Roman" panose="02020603050405020304" pitchFamily="18" charset="0"/>
            </a:endParaRPr>
          </a:p>
          <a:p>
            <a:r>
              <a:rPr lang="ru-RU" sz="2400" b="1" dirty="0" smtClean="0">
                <a:solidFill>
                  <a:srgbClr val="C00000"/>
                </a:solidFill>
                <a:latin typeface="Times New Roman" panose="02020603050405020304" pitchFamily="18" charset="0"/>
                <a:cs typeface="Times New Roman" panose="02020603050405020304" pitchFamily="18" charset="0"/>
              </a:rPr>
              <a:t>Прекращают действие требования (ст. 69) и решения (ст. 46 и ст. 76) не исполненные на 0</a:t>
            </a:r>
            <a:r>
              <a:rPr lang="en-US" sz="2400" b="1" dirty="0" smtClean="0">
                <a:solidFill>
                  <a:srgbClr val="C00000"/>
                </a:solidFill>
                <a:latin typeface="Times New Roman" panose="02020603050405020304" pitchFamily="18" charset="0"/>
                <a:cs typeface="Times New Roman" panose="02020603050405020304" pitchFamily="18" charset="0"/>
              </a:rPr>
              <a:t>1</a:t>
            </a:r>
            <a:r>
              <a:rPr lang="ru-RU" sz="2400" b="1" dirty="0" smtClean="0">
                <a:solidFill>
                  <a:srgbClr val="C00000"/>
                </a:solidFill>
                <a:latin typeface="Times New Roman" panose="02020603050405020304" pitchFamily="18" charset="0"/>
                <a:cs typeface="Times New Roman" panose="02020603050405020304" pitchFamily="18" charset="0"/>
              </a:rPr>
              <a:t>.01.2023. </a:t>
            </a:r>
          </a:p>
          <a:p>
            <a:r>
              <a:rPr lang="ru-RU" sz="2400" b="1" dirty="0">
                <a:solidFill>
                  <a:srgbClr val="C00000"/>
                </a:solidFill>
                <a:latin typeface="Times New Roman" panose="02020603050405020304" pitchFamily="18" charset="0"/>
                <a:cs typeface="Times New Roman" panose="02020603050405020304" pitchFamily="18" charset="0"/>
              </a:rPr>
              <a:t>Б</a:t>
            </a:r>
            <a:r>
              <a:rPr lang="ru-RU" sz="2400" b="1" dirty="0" smtClean="0">
                <a:solidFill>
                  <a:srgbClr val="C00000"/>
                </a:solidFill>
                <a:latin typeface="Times New Roman" panose="02020603050405020304" pitchFamily="18" charset="0"/>
                <a:cs typeface="Times New Roman" panose="02020603050405020304" pitchFamily="18" charset="0"/>
              </a:rPr>
              <a:t>удут сформированы новые документы по взысканию</a:t>
            </a:r>
          </a:p>
          <a:p>
            <a:r>
              <a:rPr lang="ru-RU" sz="2400" b="1" dirty="0" smtClean="0">
                <a:solidFill>
                  <a:schemeClr val="bg2">
                    <a:lumMod val="25000"/>
                  </a:schemeClr>
                </a:solidFill>
                <a:latin typeface="Times New Roman" panose="02020603050405020304" pitchFamily="18" charset="0"/>
                <a:cs typeface="Times New Roman" panose="02020603050405020304" pitchFamily="18" charset="0"/>
              </a:rPr>
              <a:t>(пункт 9 ст. 4 закона 263-ФЗ)</a:t>
            </a:r>
            <a:endParaRPr lang="ru-RU" sz="2400" b="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10" name="Рисунок 9" descr="Дела заграничные!"/>
          <p:cNvPicPr/>
          <p:nvPr/>
        </p:nvPicPr>
        <p:blipFill rotWithShape="1">
          <a:blip r:embed="rId3" cstate="print">
            <a:extLst>
              <a:ext uri="{28A0092B-C50C-407E-A947-70E740481C1C}">
                <a14:useLocalDpi xmlns:a14="http://schemas.microsoft.com/office/drawing/2010/main" val="0"/>
              </a:ext>
            </a:extLst>
          </a:blip>
          <a:srcRect l="9957" t="2970" r="12750" b="7199"/>
          <a:stretch/>
        </p:blipFill>
        <p:spPr bwMode="auto">
          <a:xfrm>
            <a:off x="81345" y="3722176"/>
            <a:ext cx="1060012" cy="1299334"/>
          </a:xfrm>
          <a:prstGeom prst="rect">
            <a:avLst/>
          </a:prstGeom>
          <a:noFill/>
          <a:ln>
            <a:noFill/>
          </a:ln>
        </p:spPr>
      </p:pic>
      <p:sp>
        <p:nvSpPr>
          <p:cNvPr id="11" name="TextBox 10"/>
          <p:cNvSpPr txBox="1"/>
          <p:nvPr/>
        </p:nvSpPr>
        <p:spPr>
          <a:xfrm>
            <a:off x="1141357" y="5624545"/>
            <a:ext cx="8386555" cy="1323439"/>
          </a:xfrm>
          <a:prstGeom prst="rect">
            <a:avLst/>
          </a:prstGeom>
          <a:noFill/>
        </p:spPr>
        <p:txBody>
          <a:bodyPr wrap="square" rtlCol="0">
            <a:spAutoFit/>
          </a:bodyPr>
          <a:lstStyle/>
          <a:p>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Нет документа выявления недоимки;</a:t>
            </a:r>
          </a:p>
          <a:p>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Единый динамичный документ взыскания;</a:t>
            </a:r>
          </a:p>
          <a:p>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На любом этапе взыскания процедура осуществляется в отношении отрицательного сальдо на дату принятия решения.</a:t>
            </a:r>
            <a:endParaRPr lang="ru-RU" sz="18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5437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11</a:t>
            </a:fld>
            <a:endParaRPr lang="ru-RU" dirty="0">
              <a:solidFill>
                <a:prstClr val="white"/>
              </a:solidFill>
            </a:endParaRPr>
          </a:p>
        </p:txBody>
      </p:sp>
      <p:sp>
        <p:nvSpPr>
          <p:cNvPr id="4" name="Прямоугольник 3"/>
          <p:cNvSpPr/>
          <p:nvPr/>
        </p:nvSpPr>
        <p:spPr>
          <a:xfrm>
            <a:off x="759488" y="400208"/>
            <a:ext cx="9324311" cy="1767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b="1" dirty="0" smtClean="0">
                <a:solidFill>
                  <a:schemeClr val="accent1">
                    <a:lumMod val="50000"/>
                  </a:schemeClr>
                </a:solidFill>
                <a:latin typeface="Times New Roman" panose="02020603050405020304" pitchFamily="18" charset="0"/>
                <a:cs typeface="Times New Roman" panose="02020603050405020304" pitchFamily="18" charset="0"/>
              </a:rPr>
              <a:t>Федеральным законом </a:t>
            </a:r>
            <a:r>
              <a:rPr lang="ru-RU" sz="1800" b="1" dirty="0">
                <a:solidFill>
                  <a:schemeClr val="accent1">
                    <a:lumMod val="50000"/>
                  </a:schemeClr>
                </a:solidFill>
                <a:latin typeface="Times New Roman" panose="02020603050405020304" pitchFamily="18" charset="0"/>
                <a:cs typeface="Times New Roman" panose="02020603050405020304" pitchFamily="18" charset="0"/>
              </a:rPr>
              <a:t>от 14.07.2022 № 263–ФЗ </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«О внесении изменений в части первую и вторую Налогового кодекса Российской Федерации» </a:t>
            </a:r>
            <a:endParaRPr lang="ru-RU" sz="1800" b="1" i="1" dirty="0" smtClean="0">
              <a:solidFill>
                <a:schemeClr val="accent1">
                  <a:lumMod val="50000"/>
                </a:schemeClr>
              </a:solidFill>
              <a:latin typeface="Times New Roman" panose="02020603050405020304" pitchFamily="18" charset="0"/>
              <a:cs typeface="Times New Roman" panose="02020603050405020304" pitchFamily="18" charset="0"/>
            </a:endParaRPr>
          </a:p>
          <a:p>
            <a:pPr algn="ctr">
              <a:defRPr/>
            </a:pPr>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с 01.01.2023 </a:t>
            </a:r>
            <a:r>
              <a:rPr lang="ru-RU" sz="2000" b="1" dirty="0">
                <a:solidFill>
                  <a:schemeClr val="accent1">
                    <a:lumMod val="50000"/>
                  </a:schemeClr>
                </a:solidFill>
                <a:latin typeface="Times New Roman" panose="02020603050405020304" pitchFamily="18" charset="0"/>
                <a:cs typeface="Times New Roman" panose="02020603050405020304" pitchFamily="18" charset="0"/>
              </a:rPr>
              <a:t>года </a:t>
            </a:r>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устанавливаются единые сроки </a:t>
            </a:r>
            <a:r>
              <a:rPr lang="ru-RU" sz="2000" b="1" dirty="0">
                <a:solidFill>
                  <a:schemeClr val="accent1">
                    <a:lumMod val="50000"/>
                  </a:schemeClr>
                </a:solidFill>
                <a:latin typeface="Times New Roman" panose="02020603050405020304" pitchFamily="18" charset="0"/>
                <a:cs typeface="Times New Roman" panose="02020603050405020304" pitchFamily="18" charset="0"/>
              </a:rPr>
              <a:t>уплаты </a:t>
            </a:r>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и представление налоговой отчетности </a:t>
            </a:r>
            <a:r>
              <a:rPr lang="ru-RU" sz="2000" b="1" u="sng" dirty="0" smtClean="0">
                <a:solidFill>
                  <a:schemeClr val="accent1">
                    <a:lumMod val="50000"/>
                  </a:schemeClr>
                </a:solidFill>
                <a:latin typeface="Times New Roman" panose="02020603050405020304" pitchFamily="18" charset="0"/>
                <a:cs typeface="Times New Roman" panose="02020603050405020304" pitchFamily="18" charset="0"/>
              </a:rPr>
              <a:t>по </a:t>
            </a:r>
            <a:r>
              <a:rPr lang="ru-RU" sz="2000" b="1" u="sng" dirty="0">
                <a:solidFill>
                  <a:schemeClr val="accent1">
                    <a:lumMod val="50000"/>
                  </a:schemeClr>
                </a:solidFill>
                <a:latin typeface="Times New Roman" panose="02020603050405020304" pitchFamily="18" charset="0"/>
                <a:cs typeface="Times New Roman" panose="02020603050405020304" pitchFamily="18" charset="0"/>
              </a:rPr>
              <a:t>всем налогам </a:t>
            </a:r>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a:t>
            </a:r>
            <a:endParaRPr lang="ru-RU" sz="20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827224" y="817333"/>
            <a:ext cx="9256576" cy="1621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2800" b="1" dirty="0">
              <a:solidFill>
                <a:schemeClr val="accent1">
                  <a:lumMod val="50000"/>
                </a:schemeClr>
              </a:solidFill>
              <a:latin typeface="Calibri" panose="020F0502020204030204" pitchFamily="34" charset="0"/>
              <a:cs typeface="Calibri" panose="020F0502020204030204" pitchFamily="34" charset="0"/>
            </a:endParaRPr>
          </a:p>
        </p:txBody>
      </p:sp>
      <p:sp>
        <p:nvSpPr>
          <p:cNvPr id="17" name="Прямоугольник 16"/>
          <p:cNvSpPr/>
          <p:nvPr/>
        </p:nvSpPr>
        <p:spPr>
          <a:xfrm>
            <a:off x="461306" y="5410200"/>
            <a:ext cx="554694" cy="160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dirty="0" smtClean="0">
                <a:solidFill>
                  <a:srgbClr val="FF0000"/>
                </a:solidFill>
                <a:latin typeface="Times New Roman" panose="02020603050405020304" pitchFamily="18" charset="0"/>
                <a:cs typeface="Times New Roman" panose="02020603050405020304" pitchFamily="18" charset="0"/>
              </a:rPr>
              <a:t>!</a:t>
            </a:r>
            <a:endParaRPr lang="ru-RU" sz="9600" dirty="0">
              <a:solidFill>
                <a:srgbClr val="FF0000"/>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9702550" y="6373596"/>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20" name="Прямоугольник 12">
            <a:extLst>
              <a:ext uri="{FF2B5EF4-FFF2-40B4-BE49-F238E27FC236}">
                <a16:creationId xmlns:a16="http://schemas.microsoft.com/office/drawing/2014/main" xmlns="" id="{577B0EA0-00DB-4414-966C-58E8DB422E0F}"/>
              </a:ext>
            </a:extLst>
          </p:cNvPr>
          <p:cNvSpPr/>
          <p:nvPr/>
        </p:nvSpPr>
        <p:spPr>
          <a:xfrm>
            <a:off x="1016000" y="5734959"/>
            <a:ext cx="8542867" cy="1177245"/>
          </a:xfrm>
          <a:prstGeom prst="rect">
            <a:avLst/>
          </a:prstGeom>
        </p:spPr>
        <p:txBody>
          <a:bodyPr wrap="square">
            <a:spAutoFit/>
          </a:bodyPr>
          <a:lstStyle/>
          <a:p>
            <a:pPr lvl="0">
              <a:spcAft>
                <a:spcPts val="300"/>
              </a:spcAft>
            </a:pPr>
            <a:r>
              <a:rPr lang="en-US" sz="2400" b="1" dirty="0" smtClean="0">
                <a:solidFill>
                  <a:srgbClr val="00B0F0"/>
                </a:solidFill>
                <a:latin typeface="Times New Roman" panose="02020603050405020304" pitchFamily="18" charset="0"/>
                <a:ea typeface="Roboto Condensed" panose="02000000000000000000" pitchFamily="2" charset="0"/>
                <a:cs typeface="Times New Roman" panose="02020603050405020304" pitchFamily="18" charset="0"/>
              </a:rPr>
              <a:t>2</a:t>
            </a:r>
            <a:r>
              <a:rPr lang="ru-RU" sz="2400" b="1" dirty="0" smtClean="0">
                <a:solidFill>
                  <a:srgbClr val="00B0F0"/>
                </a:solidFill>
                <a:latin typeface="Times New Roman" panose="02020603050405020304" pitchFamily="18" charset="0"/>
                <a:ea typeface="Roboto Condensed" panose="02000000000000000000" pitchFamily="2" charset="0"/>
                <a:cs typeface="Times New Roman" panose="02020603050405020304" pitchFamily="18" charset="0"/>
              </a:rPr>
              <a:t>5</a:t>
            </a:r>
            <a:r>
              <a:rPr lang="ru-RU" sz="2000" dirty="0" smtClean="0">
                <a:solidFill>
                  <a:srgbClr val="00B0F0"/>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000" dirty="0" smtClean="0">
                <a:solidFill>
                  <a:srgbClr val="00B0F0"/>
                </a:solidFill>
                <a:latin typeface="Times New Roman" panose="02020603050405020304" pitchFamily="18" charset="0"/>
                <a:ea typeface="Roboto Condensed" panose="02000000000000000000" pitchFamily="2" charset="0"/>
                <a:cs typeface="Times New Roman" panose="02020603050405020304" pitchFamily="18" charset="0"/>
              </a:rPr>
              <a:t> </a:t>
            </a:r>
            <a:r>
              <a:rPr lang="ru-RU" sz="2000" dirty="0" smtClean="0">
                <a:solidFill>
                  <a:schemeClr val="tx1">
                    <a:lumMod val="50000"/>
                  </a:schemeClr>
                </a:solidFill>
                <a:latin typeface="Times New Roman" panose="02020603050405020304" pitchFamily="18" charset="0"/>
                <a:ea typeface="Roboto Condensed" panose="02000000000000000000" pitchFamily="2" charset="0"/>
                <a:cs typeface="Times New Roman" panose="02020603050405020304" pitchFamily="18" charset="0"/>
              </a:rPr>
              <a:t>Представление деклараций / расчетов и уведомлений об исчисленных суммах налогов</a:t>
            </a:r>
            <a:endParaRPr lang="ru-RU" sz="2000" dirty="0">
              <a:solidFill>
                <a:schemeClr val="tx1">
                  <a:lumMod val="50000"/>
                </a:schemeClr>
              </a:solidFill>
              <a:latin typeface="Times New Roman" panose="02020603050405020304" pitchFamily="18" charset="0"/>
              <a:ea typeface="Roboto Condensed" panose="02000000000000000000" pitchFamily="2" charset="0"/>
              <a:cs typeface="Times New Roman" panose="02020603050405020304" pitchFamily="18" charset="0"/>
            </a:endParaRPr>
          </a:p>
          <a:p>
            <a:pPr lvl="0">
              <a:spcAft>
                <a:spcPts val="300"/>
              </a:spcAft>
            </a:pPr>
            <a:r>
              <a:rPr lang="ru-RU" sz="2400" b="1" dirty="0" smtClean="0">
                <a:solidFill>
                  <a:srgbClr val="00B0F0"/>
                </a:solidFill>
                <a:latin typeface="Times New Roman" panose="02020603050405020304" pitchFamily="18" charset="0"/>
                <a:ea typeface="Roboto Condensed" panose="02000000000000000000" pitchFamily="2" charset="0"/>
                <a:cs typeface="Times New Roman" panose="02020603050405020304" pitchFamily="18" charset="0"/>
              </a:rPr>
              <a:t>28</a:t>
            </a:r>
            <a:r>
              <a:rPr lang="ru-RU" sz="2400" dirty="0" smtClean="0">
                <a:solidFill>
                  <a:srgbClr val="00B0F0"/>
                </a:solidFill>
                <a:latin typeface="Times New Roman" panose="02020603050405020304" pitchFamily="18" charset="0"/>
                <a:ea typeface="Roboto Condensed" panose="02000000000000000000" pitchFamily="2" charset="0"/>
                <a:cs typeface="Times New Roman" panose="02020603050405020304" pitchFamily="18" charset="0"/>
              </a:rPr>
              <a:t> </a:t>
            </a:r>
            <a:r>
              <a:rPr lang="ru-RU" sz="2000" dirty="0" smtClean="0">
                <a:solidFill>
                  <a:srgbClr val="00B0F0"/>
                </a:solidFill>
                <a:latin typeface="Times New Roman" panose="02020603050405020304" pitchFamily="18" charset="0"/>
                <a:ea typeface="Roboto Condensed" panose="02000000000000000000" pitchFamily="2" charset="0"/>
                <a:cs typeface="Times New Roman" panose="02020603050405020304" pitchFamily="18" charset="0"/>
              </a:rPr>
              <a:t>- </a:t>
            </a:r>
            <a:r>
              <a:rPr lang="ru-RU" sz="2000" dirty="0">
                <a:solidFill>
                  <a:schemeClr val="tx1">
                    <a:lumMod val="50000"/>
                  </a:schemeClr>
                </a:solidFill>
                <a:latin typeface="Times New Roman" panose="02020603050405020304" pitchFamily="18" charset="0"/>
                <a:ea typeface="Roboto Condensed" panose="02000000000000000000" pitchFamily="2" charset="0"/>
                <a:cs typeface="Times New Roman" panose="02020603050405020304" pitchFamily="18" charset="0"/>
              </a:rPr>
              <a:t>Срок уплаты</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05" y="2072500"/>
            <a:ext cx="6747934" cy="3409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9558867" y="6371306"/>
            <a:ext cx="694613"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latin typeface="Times New Roman" panose="02020603050405020304" pitchFamily="18" charset="0"/>
                <a:cs typeface="Times New Roman" panose="02020603050405020304" pitchFamily="18" charset="0"/>
              </a:rPr>
              <a:t>10</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8133616" y="2799010"/>
            <a:ext cx="1799231" cy="707886"/>
          </a:xfrm>
          <a:prstGeom prst="rect">
            <a:avLst/>
          </a:prstGeom>
          <a:noFill/>
        </p:spPr>
        <p:txBody>
          <a:bodyPr wrap="square" rtlCol="0">
            <a:spAutoFit/>
          </a:bodyPr>
          <a:lstStyle/>
          <a:p>
            <a:pPr algn="ctr"/>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В том числе НДФЛ</a:t>
            </a:r>
            <a:endParaRPr lang="ru-RU" sz="2000" b="1" dirty="0" smtClean="0">
              <a:solidFill>
                <a:srgbClr val="FF0000"/>
              </a:solidFill>
              <a:latin typeface="Times New Roman" panose="02020603050405020304" pitchFamily="18" charset="0"/>
              <a:cs typeface="Times New Roman" panose="02020603050405020304" pitchFamily="18" charset="0"/>
            </a:endParaRPr>
          </a:p>
        </p:txBody>
      </p:sp>
      <p:cxnSp>
        <p:nvCxnSpPr>
          <p:cNvPr id="5" name="Прямая со стрелкой 4"/>
          <p:cNvCxnSpPr>
            <a:stCxn id="10" idx="1"/>
          </p:cNvCxnSpPr>
          <p:nvPr/>
        </p:nvCxnSpPr>
        <p:spPr>
          <a:xfrm flipH="1">
            <a:off x="1529698" y="3152953"/>
            <a:ext cx="6603918" cy="16156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4408871" y="3236656"/>
            <a:ext cx="3724745" cy="150140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8755884" y="3106447"/>
            <a:ext cx="554694" cy="160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dirty="0" smtClean="0">
                <a:solidFill>
                  <a:srgbClr val="FF0000"/>
                </a:solidFill>
                <a:latin typeface="Times New Roman" panose="02020603050405020304" pitchFamily="18" charset="0"/>
                <a:cs typeface="Times New Roman" panose="02020603050405020304" pitchFamily="18" charset="0"/>
              </a:rPr>
              <a:t>!</a:t>
            </a:r>
            <a:endParaRPr lang="ru-RU" sz="9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421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12</a:t>
            </a:fld>
            <a:endParaRPr lang="ru-RU" dirty="0">
              <a:solidFill>
                <a:prstClr val="white"/>
              </a:solidFill>
            </a:endParaRPr>
          </a:p>
        </p:txBody>
      </p:sp>
      <p:sp>
        <p:nvSpPr>
          <p:cNvPr id="3" name="Заголовок 2"/>
          <p:cNvSpPr>
            <a:spLocks noGrp="1"/>
          </p:cNvSpPr>
          <p:nvPr>
            <p:ph type="title"/>
          </p:nvPr>
        </p:nvSpPr>
        <p:spPr>
          <a:xfrm>
            <a:off x="516467" y="172657"/>
            <a:ext cx="9203265" cy="1266676"/>
          </a:xfrm>
        </p:spPr>
        <p:txBody>
          <a:bodyPr/>
          <a:lstStyle/>
          <a:p>
            <a:pPr marL="0" lvl="0" indent="0" algn="ctr">
              <a:spcBef>
                <a:spcPts val="0"/>
              </a:spcBef>
              <a:buNone/>
              <a:defRPr/>
            </a:pPr>
            <a:r>
              <a:rPr lang="ru-RU" sz="1800" dirty="0">
                <a:solidFill>
                  <a:schemeClr val="accent6"/>
                </a:solidFill>
                <a:effectLst/>
                <a:latin typeface="Times New Roman" panose="02020603050405020304" pitchFamily="18" charset="0"/>
                <a:ea typeface="+mn-ea"/>
                <a:cs typeface="Times New Roman" panose="02020603050405020304" pitchFamily="18" charset="0"/>
              </a:rPr>
              <a:t>Сальдо единого налогового счета</a:t>
            </a:r>
            <a:r>
              <a:rPr lang="ru-RU" sz="1800" dirty="0">
                <a:solidFill>
                  <a:srgbClr val="4E67C8">
                    <a:lumMod val="50000"/>
                  </a:srgbClr>
                </a:solidFill>
                <a:effectLst/>
                <a:latin typeface="Times New Roman" panose="02020603050405020304" pitchFamily="18" charset="0"/>
                <a:ea typeface="+mn-ea"/>
                <a:cs typeface="Times New Roman" panose="02020603050405020304" pitchFamily="18" charset="0"/>
              </a:rPr>
              <a:t> </a:t>
            </a:r>
            <a:r>
              <a:rPr lang="ru-RU" sz="1800" dirty="0" smtClean="0">
                <a:solidFill>
                  <a:srgbClr val="4E67C8">
                    <a:lumMod val="50000"/>
                  </a:srgbClr>
                </a:solidFill>
                <a:effectLst/>
                <a:latin typeface="Times New Roman" panose="02020603050405020304" pitchFamily="18" charset="0"/>
                <a:ea typeface="+mn-ea"/>
                <a:cs typeface="Times New Roman" panose="02020603050405020304" pitchFamily="18" charset="0"/>
              </a:rPr>
              <a:t>(ЕНС) представляет </a:t>
            </a:r>
            <a:r>
              <a:rPr lang="ru-RU" sz="1800" dirty="0">
                <a:solidFill>
                  <a:srgbClr val="4E67C8">
                    <a:lumMod val="50000"/>
                  </a:srgbClr>
                </a:solidFill>
                <a:effectLst/>
                <a:latin typeface="Times New Roman" panose="02020603050405020304" pitchFamily="18" charset="0"/>
                <a:ea typeface="+mn-ea"/>
                <a:cs typeface="Times New Roman" panose="02020603050405020304" pitchFamily="18" charset="0"/>
              </a:rPr>
              <a:t>собой разницу между общей суммой денежных средств, перечисленных и (или) признаваемых в качестве единого налогового платежа, и денежным выражением совокупной обязанности. </a:t>
            </a:r>
            <a:r>
              <a:rPr lang="ru-RU" sz="1800" dirty="0" smtClean="0">
                <a:solidFill>
                  <a:srgbClr val="4E67C8">
                    <a:lumMod val="50000"/>
                  </a:srgbClr>
                </a:solidFill>
                <a:effectLst/>
                <a:latin typeface="Times New Roman" panose="02020603050405020304" pitchFamily="18" charset="0"/>
                <a:ea typeface="+mn-ea"/>
                <a:cs typeface="Times New Roman" panose="02020603050405020304" pitchFamily="18" charset="0"/>
              </a:rPr>
              <a:t/>
            </a:r>
            <a:br>
              <a:rPr lang="ru-RU" sz="1800" dirty="0" smtClean="0">
                <a:solidFill>
                  <a:srgbClr val="4E67C8">
                    <a:lumMod val="50000"/>
                  </a:srgbClr>
                </a:solidFill>
                <a:effectLst/>
                <a:latin typeface="Times New Roman" panose="02020603050405020304" pitchFamily="18" charset="0"/>
                <a:ea typeface="+mn-ea"/>
                <a:cs typeface="Times New Roman" panose="02020603050405020304" pitchFamily="18" charset="0"/>
              </a:rPr>
            </a:br>
            <a:r>
              <a:rPr lang="ru-RU" sz="1800" i="1" dirty="0" smtClean="0">
                <a:solidFill>
                  <a:srgbClr val="4E67C8">
                    <a:lumMod val="50000"/>
                  </a:srgbClr>
                </a:solidFill>
                <a:effectLst/>
                <a:latin typeface="Times New Roman" panose="02020603050405020304" pitchFamily="18" charset="0"/>
                <a:ea typeface="+mn-ea"/>
                <a:cs typeface="Times New Roman" panose="02020603050405020304" pitchFamily="18" charset="0"/>
              </a:rPr>
              <a:t>(статья 4 </a:t>
            </a:r>
            <a:r>
              <a:rPr lang="ru-RU" sz="1800" i="1" dirty="0">
                <a:solidFill>
                  <a:srgbClr val="4E67C8">
                    <a:lumMod val="50000"/>
                  </a:srgbClr>
                </a:solidFill>
                <a:effectLst/>
                <a:latin typeface="Times New Roman" panose="02020603050405020304" pitchFamily="18" charset="0"/>
                <a:ea typeface="+mn-ea"/>
                <a:cs typeface="Times New Roman" panose="02020603050405020304" pitchFamily="18" charset="0"/>
              </a:rPr>
              <a:t>Федерального закона от 14.07.2022 № </a:t>
            </a:r>
            <a:r>
              <a:rPr lang="ru-RU" sz="1800" i="1" dirty="0" smtClean="0">
                <a:solidFill>
                  <a:srgbClr val="4E67C8">
                    <a:lumMod val="50000"/>
                  </a:srgbClr>
                </a:solidFill>
                <a:effectLst/>
                <a:latin typeface="Times New Roman" panose="02020603050405020304" pitchFamily="18" charset="0"/>
                <a:ea typeface="+mn-ea"/>
                <a:cs typeface="Times New Roman" panose="02020603050405020304" pitchFamily="18" charset="0"/>
              </a:rPr>
              <a:t>263-ФЗ)</a:t>
            </a:r>
            <a:r>
              <a:rPr lang="ru-RU" sz="1800" i="1" dirty="0">
                <a:solidFill>
                  <a:srgbClr val="4E67C8">
                    <a:lumMod val="50000"/>
                  </a:srgbClr>
                </a:solidFill>
                <a:effectLst/>
                <a:latin typeface="Times New Roman" panose="02020603050405020304" pitchFamily="18" charset="0"/>
                <a:ea typeface="+mn-ea"/>
                <a:cs typeface="Times New Roman" panose="02020603050405020304" pitchFamily="18" charset="0"/>
              </a:rPr>
              <a:t/>
            </a:r>
            <a:br>
              <a:rPr lang="ru-RU" sz="1800" i="1" dirty="0">
                <a:solidFill>
                  <a:srgbClr val="4E67C8">
                    <a:lumMod val="50000"/>
                  </a:srgbClr>
                </a:solidFill>
                <a:effectLst/>
                <a:latin typeface="Times New Roman" panose="02020603050405020304" pitchFamily="18" charset="0"/>
                <a:ea typeface="+mn-ea"/>
                <a:cs typeface="Times New Roman" panose="02020603050405020304" pitchFamily="18" charset="0"/>
              </a:rPr>
            </a:br>
            <a:r>
              <a:rPr lang="ru-RU" sz="2000" dirty="0">
                <a:solidFill>
                  <a:srgbClr val="4E67C8">
                    <a:lumMod val="50000"/>
                  </a:srgbClr>
                </a:solidFill>
                <a:effectLst/>
                <a:latin typeface="Times New Roman" panose="02020603050405020304" pitchFamily="18" charset="0"/>
                <a:ea typeface="+mn-ea"/>
                <a:cs typeface="Times New Roman" panose="02020603050405020304" pitchFamily="18" charset="0"/>
              </a:rPr>
              <a:t> </a:t>
            </a:r>
            <a:br>
              <a:rPr lang="ru-RU" sz="2000" dirty="0">
                <a:solidFill>
                  <a:srgbClr val="4E67C8">
                    <a:lumMod val="50000"/>
                  </a:srgbClr>
                </a:solidFill>
                <a:effectLst/>
                <a:latin typeface="Times New Roman" panose="02020603050405020304" pitchFamily="18" charset="0"/>
                <a:ea typeface="+mn-ea"/>
                <a:cs typeface="Times New Roman" panose="02020603050405020304" pitchFamily="18" charset="0"/>
              </a:rPr>
            </a:br>
            <a:endParaRPr lang="ru-RU" sz="2000" dirty="0"/>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val="791501606"/>
              </p:ext>
            </p:extLst>
          </p:nvPr>
        </p:nvGraphicFramePr>
        <p:xfrm>
          <a:off x="93133" y="1236234"/>
          <a:ext cx="9643531" cy="5579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Прямоугольник 7"/>
          <p:cNvSpPr/>
          <p:nvPr/>
        </p:nvSpPr>
        <p:spPr>
          <a:xfrm>
            <a:off x="9652501" y="6372946"/>
            <a:ext cx="648007"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latin typeface="Times New Roman" panose="02020603050405020304" pitchFamily="18" charset="0"/>
                <a:cs typeface="Times New Roman" panose="02020603050405020304" pitchFamily="18" charset="0"/>
              </a:rPr>
              <a:t>11</a:t>
            </a:r>
            <a:endParaRPr lang="ru-RU"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8742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2</a:t>
            </a:fld>
            <a:endParaRPr lang="ru-RU" dirty="0">
              <a:solidFill>
                <a:prstClr val="white"/>
              </a:solidFill>
            </a:endParaRPr>
          </a:p>
        </p:txBody>
      </p:sp>
      <p:sp>
        <p:nvSpPr>
          <p:cNvPr id="15" name="Прямоугольник 14"/>
          <p:cNvSpPr/>
          <p:nvPr/>
        </p:nvSpPr>
        <p:spPr>
          <a:xfrm>
            <a:off x="9733718" y="6353372"/>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prstClr val="white"/>
                </a:solidFill>
                <a:latin typeface="Times New Roman" panose="02020603050405020304" pitchFamily="18" charset="0"/>
                <a:cs typeface="Times New Roman" panose="02020603050405020304" pitchFamily="18" charset="0"/>
              </a:rPr>
              <a:t>1</a:t>
            </a:r>
            <a:endParaRPr lang="ru-RU" sz="3200" b="1" dirty="0">
              <a:solidFill>
                <a:prstClr val="white"/>
              </a:solidFill>
              <a:latin typeface="Times New Roman" panose="02020603050405020304" pitchFamily="18" charset="0"/>
              <a:cs typeface="Times New Roman" panose="02020603050405020304" pitchFamily="18" charset="0"/>
            </a:endParaRPr>
          </a:p>
        </p:txBody>
      </p:sp>
      <p:pic>
        <p:nvPicPr>
          <p:cNvPr id="17" name="Рисунок 16"/>
          <p:cNvPicPr>
            <a:picLocks noChangeAspect="1"/>
          </p:cNvPicPr>
          <p:nvPr/>
        </p:nvPicPr>
        <p:blipFill>
          <a:blip r:embed="rId2"/>
          <a:stretch>
            <a:fillRect/>
          </a:stretch>
        </p:blipFill>
        <p:spPr>
          <a:xfrm>
            <a:off x="0" y="671116"/>
            <a:ext cx="9660467" cy="5619618"/>
          </a:xfrm>
          <a:prstGeom prst="rect">
            <a:avLst/>
          </a:prstGeom>
        </p:spPr>
      </p:pic>
    </p:spTree>
    <p:extLst>
      <p:ext uri="{BB962C8B-B14F-4D97-AF65-F5344CB8AC3E}">
        <p14:creationId xmlns:p14="http://schemas.microsoft.com/office/powerpoint/2010/main" val="189070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7312" y="121852"/>
            <a:ext cx="8813928" cy="923330"/>
          </a:xfrm>
          <a:prstGeom prst="rect">
            <a:avLst/>
          </a:prstGeom>
          <a:noFill/>
        </p:spPr>
        <p:txBody>
          <a:bodyPr wrap="square" rtlCol="0">
            <a:spAutoFit/>
          </a:bodyPr>
          <a:lstStyle/>
          <a:p>
            <a:r>
              <a:rPr lang="ru-RU" sz="1800" b="1" dirty="0" smtClean="0">
                <a:solidFill>
                  <a:srgbClr val="4E67C8">
                    <a:lumMod val="50000"/>
                  </a:srgbClr>
                </a:solidFill>
                <a:latin typeface="Times New Roman" panose="02020603050405020304" pitchFamily="18" charset="0"/>
                <a:cs typeface="Times New Roman" panose="02020603050405020304" pitchFamily="18" charset="0"/>
              </a:rPr>
              <a:t>Федеральный </a:t>
            </a:r>
            <a:r>
              <a:rPr lang="ru-RU" sz="1800" b="1" dirty="0">
                <a:solidFill>
                  <a:srgbClr val="4E67C8">
                    <a:lumMod val="50000"/>
                  </a:srgbClr>
                </a:solidFill>
                <a:latin typeface="Times New Roman" panose="02020603050405020304" pitchFamily="18" charset="0"/>
                <a:cs typeface="Times New Roman" panose="02020603050405020304" pitchFamily="18" charset="0"/>
              </a:rPr>
              <a:t>закон от 14.07.2022 </a:t>
            </a:r>
            <a:r>
              <a:rPr lang="ru-RU" sz="1800" b="1" dirty="0" smtClean="0">
                <a:solidFill>
                  <a:srgbClr val="4E67C8">
                    <a:lumMod val="50000"/>
                  </a:srgbClr>
                </a:solidFill>
                <a:latin typeface="Times New Roman" panose="02020603050405020304" pitchFamily="18" charset="0"/>
                <a:cs typeface="Times New Roman" panose="02020603050405020304" pitchFamily="18" charset="0"/>
              </a:rPr>
              <a:t>№ 263-ФЗ «О </a:t>
            </a:r>
            <a:r>
              <a:rPr lang="ru-RU" sz="1800" b="1" dirty="0">
                <a:solidFill>
                  <a:srgbClr val="4E67C8">
                    <a:lumMod val="50000"/>
                  </a:srgbClr>
                </a:solidFill>
                <a:latin typeface="Times New Roman" panose="02020603050405020304" pitchFamily="18" charset="0"/>
                <a:cs typeface="Times New Roman" panose="02020603050405020304" pitchFamily="18" charset="0"/>
              </a:rPr>
              <a:t>внесении изменений в части первую и вторую Налогового кодекса Российской </a:t>
            </a:r>
            <a:r>
              <a:rPr lang="ru-RU" sz="1800" b="1" dirty="0" smtClean="0">
                <a:solidFill>
                  <a:srgbClr val="4E67C8">
                    <a:lumMod val="50000"/>
                  </a:srgbClr>
                </a:solidFill>
                <a:latin typeface="Times New Roman" panose="02020603050405020304" pitchFamily="18" charset="0"/>
                <a:cs typeface="Times New Roman" panose="02020603050405020304" pitchFamily="18" charset="0"/>
              </a:rPr>
              <a:t>Федерации»</a:t>
            </a:r>
            <a:endParaRPr lang="ru-RU" sz="1800" b="1" dirty="0">
              <a:solidFill>
                <a:srgbClr val="4E67C8">
                  <a:lumMod val="50000"/>
                </a:srgbClr>
              </a:solidFill>
              <a:latin typeface="Times New Roman" panose="02020603050405020304" pitchFamily="18" charset="0"/>
              <a:cs typeface="Times New Roman" panose="02020603050405020304" pitchFamily="18" charset="0"/>
            </a:endParaRPr>
          </a:p>
          <a:p>
            <a:pPr algn="r"/>
            <a:r>
              <a:rPr lang="ru-RU" sz="1800" b="1" dirty="0">
                <a:solidFill>
                  <a:srgbClr val="FF0000"/>
                </a:solidFill>
                <a:latin typeface="Times New Roman" panose="02020603050405020304" pitchFamily="18" charset="0"/>
                <a:cs typeface="Times New Roman" panose="02020603050405020304" pitchFamily="18" charset="0"/>
              </a:rPr>
              <a:t>Начало действия документа - </a:t>
            </a:r>
            <a:r>
              <a:rPr lang="ru-RU" sz="1800" b="1" dirty="0">
                <a:solidFill>
                  <a:srgbClr val="FF0000"/>
                </a:solidFill>
                <a:latin typeface="Times New Roman" panose="02020603050405020304" pitchFamily="18" charset="0"/>
                <a:cs typeface="Times New Roman" panose="02020603050405020304" pitchFamily="18" charset="0"/>
                <a:hlinkClick r:id="rId2"/>
              </a:rPr>
              <a:t>01.01.2023</a:t>
            </a:r>
            <a:r>
              <a:rPr lang="ru-RU" sz="1800" b="1" dirty="0" smtClean="0">
                <a:solidFill>
                  <a:srgbClr val="FF0000"/>
                </a:solidFill>
                <a:latin typeface="Times New Roman" panose="02020603050405020304" pitchFamily="18" charset="0"/>
                <a:cs typeface="Times New Roman" panose="02020603050405020304" pitchFamily="18" charset="0"/>
                <a:hlinkClick r:id="rId2"/>
              </a:rPr>
              <a:t>.</a:t>
            </a:r>
            <a:endParaRPr lang="ru-RU" sz="1800" b="1" dirty="0" smtClean="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83352" y="1060345"/>
            <a:ext cx="7956136" cy="5324535"/>
          </a:xfrm>
          <a:prstGeom prst="rect">
            <a:avLst/>
          </a:prstGeom>
          <a:noFill/>
        </p:spPr>
        <p:txBody>
          <a:bodyPr wrap="square" rtlCol="0">
            <a:spAutoFit/>
          </a:bodyPr>
          <a:lstStyle/>
          <a:p>
            <a:r>
              <a:rPr lang="ru-RU" sz="1800" b="1" dirty="0">
                <a:solidFill>
                  <a:srgbClr val="4E67C8">
                    <a:lumMod val="50000"/>
                  </a:srgbClr>
                </a:solidFill>
                <a:latin typeface="Times New Roman" panose="02020603050405020304" pitchFamily="18" charset="0"/>
                <a:cs typeface="Times New Roman" panose="02020603050405020304" pitchFamily="18" charset="0"/>
              </a:rPr>
              <a:t>Статья 11. Институты, понятия и </a:t>
            </a:r>
            <a:r>
              <a:rPr lang="ru-RU" sz="1800" b="1" dirty="0" smtClean="0">
                <a:solidFill>
                  <a:srgbClr val="4E67C8">
                    <a:lumMod val="50000"/>
                  </a:srgbClr>
                </a:solidFill>
                <a:latin typeface="Times New Roman" panose="02020603050405020304" pitchFamily="18" charset="0"/>
                <a:cs typeface="Times New Roman" panose="02020603050405020304" pitchFamily="18" charset="0"/>
              </a:rPr>
              <a:t>термины</a:t>
            </a:r>
          </a:p>
          <a:p>
            <a:endParaRPr lang="ru-RU" sz="1800" b="1" dirty="0" smtClean="0">
              <a:solidFill>
                <a:srgbClr val="4E67C8">
                  <a:lumMod val="50000"/>
                </a:srgbClr>
              </a:solidFill>
              <a:latin typeface="Times New Roman" panose="02020603050405020304" pitchFamily="18" charset="0"/>
              <a:cs typeface="Times New Roman" panose="02020603050405020304" pitchFamily="18" charset="0"/>
            </a:endParaRPr>
          </a:p>
          <a:p>
            <a:r>
              <a:rPr lang="ru-RU" sz="2000" b="1" dirty="0" smtClean="0">
                <a:solidFill>
                  <a:srgbClr val="FF0000"/>
                </a:solidFill>
                <a:latin typeface="Times New Roman" panose="02020603050405020304" pitchFamily="18" charset="0"/>
                <a:cs typeface="Times New Roman" panose="02020603050405020304" pitchFamily="18" charset="0"/>
              </a:rPr>
              <a:t>Совокупная </a:t>
            </a:r>
            <a:r>
              <a:rPr lang="ru-RU" sz="2000" b="1" dirty="0">
                <a:solidFill>
                  <a:srgbClr val="FF0000"/>
                </a:solidFill>
                <a:latin typeface="Times New Roman" panose="02020603050405020304" pitchFamily="18" charset="0"/>
                <a:cs typeface="Times New Roman" panose="02020603050405020304" pitchFamily="18" charset="0"/>
              </a:rPr>
              <a:t>обязанность </a:t>
            </a:r>
            <a:r>
              <a:rPr lang="ru-RU" sz="1600" b="1" dirty="0">
                <a:solidFill>
                  <a:srgbClr val="4E67C8">
                    <a:lumMod val="50000"/>
                  </a:srgbClr>
                </a:solidFill>
                <a:latin typeface="Times New Roman" panose="02020603050405020304" pitchFamily="18" charset="0"/>
                <a:cs typeface="Times New Roman" panose="02020603050405020304" pitchFamily="18" charset="0"/>
              </a:rPr>
              <a:t>- общая сумма налогов, авансовых платежей, сборов, страховых взносов, пеней, штрафов, процентов, которую </a:t>
            </a:r>
            <a:r>
              <a:rPr lang="ru-RU" sz="2000" b="1" dirty="0">
                <a:solidFill>
                  <a:srgbClr val="FF0000"/>
                </a:solidFill>
                <a:latin typeface="Times New Roman" panose="02020603050405020304" pitchFamily="18" charset="0"/>
                <a:cs typeface="Times New Roman" panose="02020603050405020304" pitchFamily="18" charset="0"/>
              </a:rPr>
              <a:t>обязан уплатить </a:t>
            </a:r>
            <a:r>
              <a:rPr lang="ru-RU" sz="1600" b="1" dirty="0">
                <a:solidFill>
                  <a:srgbClr val="4E67C8">
                    <a:lumMod val="50000"/>
                  </a:srgbClr>
                </a:solidFill>
                <a:latin typeface="Times New Roman" panose="02020603050405020304" pitchFamily="18" charset="0"/>
                <a:cs typeface="Times New Roman" panose="02020603050405020304" pitchFamily="18" charset="0"/>
              </a:rPr>
              <a:t>(перечислить) налогоплательщик, плательщик сбора, плательщик страховых взносов и (или) налоговый агент, и сумма налога, подлежащая возврату в бюджетную систему </a:t>
            </a:r>
            <a:r>
              <a:rPr lang="ru-RU" sz="1600" b="1" dirty="0" smtClean="0">
                <a:solidFill>
                  <a:srgbClr val="4E67C8">
                    <a:lumMod val="50000"/>
                  </a:srgbClr>
                </a:solidFill>
                <a:latin typeface="Times New Roman" panose="02020603050405020304" pitchFamily="18" charset="0"/>
                <a:cs typeface="Times New Roman" panose="02020603050405020304" pitchFamily="18" charset="0"/>
              </a:rPr>
              <a:t>РФ в </a:t>
            </a:r>
            <a:r>
              <a:rPr lang="ru-RU" sz="1600" b="1" dirty="0">
                <a:solidFill>
                  <a:srgbClr val="4E67C8">
                    <a:lumMod val="50000"/>
                  </a:srgbClr>
                </a:solidFill>
                <a:latin typeface="Times New Roman" panose="02020603050405020304" pitchFamily="18" charset="0"/>
                <a:cs typeface="Times New Roman" panose="02020603050405020304" pitchFamily="18" charset="0"/>
              </a:rPr>
              <a:t>случаях, предусмотренных </a:t>
            </a:r>
            <a:r>
              <a:rPr lang="ru-RU" sz="1600" b="1" dirty="0" smtClean="0">
                <a:solidFill>
                  <a:srgbClr val="4E67C8">
                    <a:lumMod val="50000"/>
                  </a:srgbClr>
                </a:solidFill>
                <a:latin typeface="Times New Roman" panose="02020603050405020304" pitchFamily="18" charset="0"/>
                <a:cs typeface="Times New Roman" panose="02020603050405020304" pitchFamily="18" charset="0"/>
              </a:rPr>
              <a:t>Кодексом</a:t>
            </a:r>
            <a:r>
              <a:rPr lang="ru-RU" sz="1600" b="1" dirty="0">
                <a:solidFill>
                  <a:srgbClr val="4E67C8">
                    <a:lumMod val="50000"/>
                  </a:srgbClr>
                </a:solidFill>
                <a:latin typeface="Times New Roman" panose="02020603050405020304" pitchFamily="18" charset="0"/>
                <a:cs typeface="Times New Roman" panose="02020603050405020304" pitchFamily="18" charset="0"/>
              </a:rPr>
              <a:t>. При этом в совокупную обязанность не включаются суммы налога на доходы физических лиц, уплачиваемого в порядке, установленном </a:t>
            </a:r>
            <a:r>
              <a:rPr lang="ru-RU" sz="1800" b="1" dirty="0">
                <a:solidFill>
                  <a:srgbClr val="4E67C8">
                    <a:lumMod val="50000"/>
                  </a:srgbClr>
                </a:solidFill>
                <a:latin typeface="Times New Roman" panose="02020603050405020304" pitchFamily="18" charset="0"/>
                <a:cs typeface="Times New Roman" panose="02020603050405020304" pitchFamily="18" charset="0"/>
                <a:hlinkClick r:id="rId3"/>
              </a:rPr>
              <a:t>статьей 227.1 </a:t>
            </a:r>
            <a:r>
              <a:rPr lang="ru-RU" sz="1800" b="1" dirty="0" smtClean="0">
                <a:solidFill>
                  <a:srgbClr val="4E67C8">
                    <a:lumMod val="50000"/>
                  </a:srgbClr>
                </a:solidFill>
                <a:latin typeface="Times New Roman" panose="02020603050405020304" pitchFamily="18" charset="0"/>
                <a:cs typeface="Times New Roman" panose="02020603050405020304" pitchFamily="18" charset="0"/>
                <a:hlinkClick r:id="rId3"/>
              </a:rPr>
              <a:t>Кодекса</a:t>
            </a:r>
            <a:r>
              <a:rPr lang="ru-RU" sz="1800" b="1" dirty="0">
                <a:solidFill>
                  <a:srgbClr val="4E67C8">
                    <a:lumMod val="50000"/>
                  </a:srgbClr>
                </a:solidFill>
                <a:latin typeface="Times New Roman" panose="02020603050405020304" pitchFamily="18" charset="0"/>
                <a:cs typeface="Times New Roman" panose="02020603050405020304" pitchFamily="18" charset="0"/>
                <a:hlinkClick r:id="rId3"/>
              </a:rPr>
              <a:t>, и суммы государственной пошлины, в отношении уплаты которой судом не выдан исполнительный документ;</a:t>
            </a:r>
          </a:p>
          <a:p>
            <a:endParaRPr lang="ru-RU" sz="1800" b="1" dirty="0" smtClean="0">
              <a:solidFill>
                <a:srgbClr val="4E67C8">
                  <a:lumMod val="50000"/>
                </a:srgbClr>
              </a:solidFill>
              <a:latin typeface="Times New Roman" panose="02020603050405020304" pitchFamily="18" charset="0"/>
              <a:cs typeface="Times New Roman" panose="02020603050405020304" pitchFamily="18" charset="0"/>
            </a:endParaRPr>
          </a:p>
          <a:p>
            <a:r>
              <a:rPr lang="ru-RU" sz="2000" b="1" dirty="0">
                <a:solidFill>
                  <a:srgbClr val="FF0000"/>
                </a:solidFill>
                <a:latin typeface="Times New Roman" panose="02020603050405020304" pitchFamily="18" charset="0"/>
                <a:cs typeface="Times New Roman" panose="02020603050405020304" pitchFamily="18" charset="0"/>
              </a:rPr>
              <a:t>З</a:t>
            </a:r>
            <a:r>
              <a:rPr lang="ru-RU" sz="2000" b="1" dirty="0" smtClean="0">
                <a:solidFill>
                  <a:srgbClr val="FF0000"/>
                </a:solidFill>
                <a:latin typeface="Times New Roman" panose="02020603050405020304" pitchFamily="18" charset="0"/>
                <a:cs typeface="Times New Roman" panose="02020603050405020304" pitchFamily="18" charset="0"/>
              </a:rPr>
              <a:t>адолженность </a:t>
            </a:r>
            <a:r>
              <a:rPr lang="ru-RU" sz="2000" b="1" dirty="0">
                <a:solidFill>
                  <a:srgbClr val="FF0000"/>
                </a:solidFill>
                <a:latin typeface="Times New Roman" panose="02020603050405020304" pitchFamily="18" charset="0"/>
                <a:cs typeface="Times New Roman" panose="02020603050405020304" pitchFamily="18" charset="0"/>
              </a:rPr>
              <a:t>по уплате налогов</a:t>
            </a:r>
            <a:r>
              <a:rPr lang="ru-RU" sz="1800" b="1" dirty="0">
                <a:solidFill>
                  <a:srgbClr val="4E67C8">
                    <a:lumMod val="50000"/>
                  </a:srgbClr>
                </a:solidFill>
                <a:latin typeface="Times New Roman" panose="02020603050405020304" pitchFamily="18" charset="0"/>
                <a:cs typeface="Times New Roman" panose="02020603050405020304" pitchFamily="18" charset="0"/>
              </a:rPr>
              <a:t>, </a:t>
            </a:r>
            <a:r>
              <a:rPr lang="ru-RU" sz="1600" b="1" dirty="0">
                <a:solidFill>
                  <a:srgbClr val="4E67C8">
                    <a:lumMod val="50000"/>
                  </a:srgbClr>
                </a:solidFill>
                <a:latin typeface="Times New Roman" panose="02020603050405020304" pitchFamily="18" charset="0"/>
                <a:cs typeface="Times New Roman" panose="02020603050405020304" pitchFamily="18" charset="0"/>
              </a:rPr>
              <a:t>сборов и страховых взносов в бюджеты бюджетной системы </a:t>
            </a:r>
            <a:r>
              <a:rPr lang="ru-RU" sz="1600" b="1" dirty="0" smtClean="0">
                <a:solidFill>
                  <a:srgbClr val="4E67C8">
                    <a:lumMod val="50000"/>
                  </a:srgbClr>
                </a:solidFill>
                <a:latin typeface="Times New Roman" panose="02020603050405020304" pitchFamily="18" charset="0"/>
                <a:cs typeface="Times New Roman" panose="02020603050405020304" pitchFamily="18" charset="0"/>
              </a:rPr>
              <a:t>РФ - </a:t>
            </a:r>
            <a:r>
              <a:rPr lang="ru-RU" sz="1600" b="1" dirty="0">
                <a:solidFill>
                  <a:srgbClr val="4E67C8">
                    <a:lumMod val="50000"/>
                  </a:srgbClr>
                </a:solidFill>
                <a:latin typeface="Times New Roman" panose="02020603050405020304" pitchFamily="18" charset="0"/>
                <a:cs typeface="Times New Roman" panose="02020603050405020304" pitchFamily="18" charset="0"/>
              </a:rPr>
              <a:t>общая сумма недоимок, а также не уплаченных налогоплательщиком, плательщиком сборов, плательщиком страховых взносов и (или) налоговым агентом пеней, штрафов и процентов, предусмотренных </a:t>
            </a:r>
            <a:r>
              <a:rPr lang="ru-RU" sz="1600" b="1" dirty="0" smtClean="0">
                <a:solidFill>
                  <a:srgbClr val="4E67C8">
                    <a:lumMod val="50000"/>
                  </a:srgbClr>
                </a:solidFill>
                <a:latin typeface="Times New Roman" panose="02020603050405020304" pitchFamily="18" charset="0"/>
                <a:cs typeface="Times New Roman" panose="02020603050405020304" pitchFamily="18" charset="0"/>
              </a:rPr>
              <a:t>Кодексом</a:t>
            </a:r>
            <a:r>
              <a:rPr lang="ru-RU" sz="1600" b="1" dirty="0">
                <a:solidFill>
                  <a:srgbClr val="4E67C8">
                    <a:lumMod val="50000"/>
                  </a:srgbClr>
                </a:solidFill>
                <a:latin typeface="Times New Roman" panose="02020603050405020304" pitchFamily="18" charset="0"/>
                <a:cs typeface="Times New Roman" panose="02020603050405020304" pitchFamily="18" charset="0"/>
              </a:rPr>
              <a:t>, и сумм налогов, подлежащих возврату в бюджетную систему </a:t>
            </a:r>
            <a:r>
              <a:rPr lang="ru-RU" sz="1600" b="1" dirty="0" smtClean="0">
                <a:solidFill>
                  <a:srgbClr val="4E67C8">
                    <a:lumMod val="50000"/>
                  </a:srgbClr>
                </a:solidFill>
                <a:latin typeface="Times New Roman" panose="02020603050405020304" pitchFamily="18" charset="0"/>
                <a:cs typeface="Times New Roman" panose="02020603050405020304" pitchFamily="18" charset="0"/>
              </a:rPr>
              <a:t>РФ в </a:t>
            </a:r>
            <a:r>
              <a:rPr lang="ru-RU" sz="1600" b="1" dirty="0">
                <a:solidFill>
                  <a:srgbClr val="4E67C8">
                    <a:lumMod val="50000"/>
                  </a:srgbClr>
                </a:solidFill>
                <a:latin typeface="Times New Roman" panose="02020603050405020304" pitchFamily="18" charset="0"/>
                <a:cs typeface="Times New Roman" panose="02020603050405020304" pitchFamily="18" charset="0"/>
              </a:rPr>
              <a:t>случаях, предусмотренных </a:t>
            </a:r>
            <a:r>
              <a:rPr lang="ru-RU" sz="1600" b="1" dirty="0" smtClean="0">
                <a:solidFill>
                  <a:srgbClr val="4E67C8">
                    <a:lumMod val="50000"/>
                  </a:srgbClr>
                </a:solidFill>
                <a:latin typeface="Times New Roman" panose="02020603050405020304" pitchFamily="18" charset="0"/>
                <a:cs typeface="Times New Roman" panose="02020603050405020304" pitchFamily="18" charset="0"/>
              </a:rPr>
              <a:t>Кодексом</a:t>
            </a:r>
            <a:r>
              <a:rPr lang="ru-RU" sz="1600" b="1" dirty="0">
                <a:solidFill>
                  <a:srgbClr val="4E67C8">
                    <a:lumMod val="50000"/>
                  </a:srgbClr>
                </a:solidFill>
                <a:latin typeface="Times New Roman" panose="02020603050405020304" pitchFamily="18" charset="0"/>
                <a:cs typeface="Times New Roman" panose="02020603050405020304" pitchFamily="18" charset="0"/>
              </a:rPr>
              <a:t>, </a:t>
            </a:r>
            <a:r>
              <a:rPr lang="ru-RU" sz="2000" b="1" dirty="0">
                <a:solidFill>
                  <a:srgbClr val="FF0000"/>
                </a:solidFill>
                <a:latin typeface="Times New Roman" panose="02020603050405020304" pitchFamily="18" charset="0"/>
                <a:cs typeface="Times New Roman" panose="02020603050405020304" pitchFamily="18" charset="0"/>
              </a:rPr>
              <a:t>равная размеру отрицательного сальдо единого налогового счета этого лица;</a:t>
            </a:r>
          </a:p>
        </p:txBody>
      </p:sp>
      <p:sp>
        <p:nvSpPr>
          <p:cNvPr id="9" name="TextBox 8"/>
          <p:cNvSpPr txBox="1"/>
          <p:nvPr/>
        </p:nvSpPr>
        <p:spPr>
          <a:xfrm>
            <a:off x="8478988" y="2458879"/>
            <a:ext cx="1799231" cy="646331"/>
          </a:xfrm>
          <a:prstGeom prst="rect">
            <a:avLst/>
          </a:prstGeom>
          <a:noFill/>
        </p:spPr>
        <p:txBody>
          <a:bodyPr wrap="square" rtlCol="0">
            <a:spAutoFit/>
          </a:bodyPr>
          <a:lstStyle/>
          <a:p>
            <a:r>
              <a:rPr lang="ru-RU" sz="1800" b="1" dirty="0" smtClean="0">
                <a:solidFill>
                  <a:srgbClr val="4E67C8">
                    <a:lumMod val="50000"/>
                  </a:srgbClr>
                </a:solidFill>
                <a:latin typeface="Times New Roman" panose="02020603050405020304" pitchFamily="18" charset="0"/>
                <a:cs typeface="Times New Roman" panose="02020603050405020304" pitchFamily="18" charset="0"/>
              </a:rPr>
              <a:t>Пункт 5 </a:t>
            </a:r>
          </a:p>
          <a:p>
            <a:r>
              <a:rPr lang="ru-RU" sz="1800" b="1" dirty="0" smtClean="0">
                <a:solidFill>
                  <a:srgbClr val="4E67C8">
                    <a:lumMod val="50000"/>
                  </a:srgbClr>
                </a:solidFill>
                <a:latin typeface="Times New Roman" panose="02020603050405020304" pitchFamily="18" charset="0"/>
                <a:cs typeface="Times New Roman" panose="02020603050405020304" pitchFamily="18" charset="0"/>
              </a:rPr>
              <a:t>статьи 11.3 НК</a:t>
            </a:r>
            <a:endParaRPr lang="ru-RU" sz="1800" b="1" dirty="0" smtClean="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8503728" y="4324884"/>
            <a:ext cx="1749752" cy="923330"/>
          </a:xfrm>
          <a:prstGeom prst="rect">
            <a:avLst/>
          </a:prstGeom>
          <a:noFill/>
        </p:spPr>
        <p:txBody>
          <a:bodyPr wrap="square" rtlCol="0">
            <a:spAutoFit/>
          </a:bodyPr>
          <a:lstStyle/>
          <a:p>
            <a:r>
              <a:rPr lang="ru-RU" sz="1800" b="1" dirty="0" smtClean="0">
                <a:solidFill>
                  <a:srgbClr val="4E67C8">
                    <a:lumMod val="50000"/>
                  </a:srgbClr>
                </a:solidFill>
                <a:latin typeface="Times New Roman" panose="02020603050405020304" pitchFamily="18" charset="0"/>
                <a:cs typeface="Times New Roman" panose="02020603050405020304" pitchFamily="18" charset="0"/>
              </a:rPr>
              <a:t>Абзац 3 </a:t>
            </a:r>
          </a:p>
          <a:p>
            <a:r>
              <a:rPr lang="ru-RU" sz="1800" b="1" dirty="0" smtClean="0">
                <a:solidFill>
                  <a:srgbClr val="4E67C8">
                    <a:lumMod val="50000"/>
                  </a:srgbClr>
                </a:solidFill>
                <a:latin typeface="Times New Roman" panose="02020603050405020304" pitchFamily="18" charset="0"/>
                <a:cs typeface="Times New Roman" panose="02020603050405020304" pitchFamily="18" charset="0"/>
              </a:rPr>
              <a:t>пункта 3 статьи 11.3 НК</a:t>
            </a:r>
            <a:endParaRPr lang="ru-RU" sz="1800" b="1" dirty="0" smtClean="0">
              <a:solidFill>
                <a:srgbClr val="FF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9679391" y="6371306"/>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prstClr val="white"/>
                </a:solidFill>
                <a:latin typeface="Times New Roman" panose="02020603050405020304" pitchFamily="18" charset="0"/>
                <a:cs typeface="Times New Roman" panose="02020603050405020304" pitchFamily="18" charset="0"/>
              </a:rPr>
              <a:t>2</a:t>
            </a:r>
            <a:endParaRPr lang="ru-RU" sz="3200" b="1" dirty="0">
              <a:solidFill>
                <a:prstClr val="white"/>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746269" y="4318958"/>
            <a:ext cx="970685" cy="725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srgbClr val="212745">
                    <a:lumMod val="50000"/>
                  </a:srgbClr>
                </a:solidFill>
              </a:rPr>
              <a:t>=</a:t>
            </a:r>
            <a:endParaRPr lang="ru-RU" sz="9600" dirty="0">
              <a:solidFill>
                <a:srgbClr val="212745">
                  <a:lumMod val="50000"/>
                </a:srgbClr>
              </a:solidFill>
            </a:endParaRPr>
          </a:p>
        </p:txBody>
      </p:sp>
      <p:sp>
        <p:nvSpPr>
          <p:cNvPr id="13" name="Прямоугольник 12"/>
          <p:cNvSpPr/>
          <p:nvPr/>
        </p:nvSpPr>
        <p:spPr>
          <a:xfrm>
            <a:off x="7721342" y="2281740"/>
            <a:ext cx="995612" cy="914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srgbClr val="212745">
                    <a:lumMod val="50000"/>
                  </a:srgbClr>
                </a:solidFill>
              </a:rPr>
              <a:t>=</a:t>
            </a:r>
            <a:endParaRPr lang="ru-RU" sz="9600" dirty="0">
              <a:solidFill>
                <a:srgbClr val="212745">
                  <a:lumMod val="50000"/>
                </a:srgbClr>
              </a:solidFill>
            </a:endParaRPr>
          </a:p>
        </p:txBody>
      </p:sp>
    </p:spTree>
    <p:extLst>
      <p:ext uri="{BB962C8B-B14F-4D97-AF65-F5344CB8AC3E}">
        <p14:creationId xmlns:p14="http://schemas.microsoft.com/office/powerpoint/2010/main" val="671315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4</a:t>
            </a:fld>
            <a:endParaRPr lang="ru-RU" dirty="0">
              <a:solidFill>
                <a:prstClr val="white"/>
              </a:solidFill>
            </a:endParaRPr>
          </a:p>
        </p:txBody>
      </p:sp>
      <p:sp>
        <p:nvSpPr>
          <p:cNvPr id="5" name="TextBox 4"/>
          <p:cNvSpPr txBox="1"/>
          <p:nvPr/>
        </p:nvSpPr>
        <p:spPr>
          <a:xfrm>
            <a:off x="756754" y="267131"/>
            <a:ext cx="8813928" cy="923330"/>
          </a:xfrm>
          <a:prstGeom prst="rect">
            <a:avLst/>
          </a:prstGeom>
          <a:noFill/>
        </p:spPr>
        <p:txBody>
          <a:bodyPr wrap="square" rtlCol="0">
            <a:spAutoFit/>
          </a:bodyPr>
          <a:lstStyle/>
          <a:p>
            <a:r>
              <a:rPr lang="ru-RU" sz="1800" b="1" dirty="0" smtClean="0">
                <a:solidFill>
                  <a:srgbClr val="4E67C8">
                    <a:lumMod val="50000"/>
                  </a:srgbClr>
                </a:solidFill>
                <a:latin typeface="Times New Roman" panose="02020603050405020304" pitchFamily="18" charset="0"/>
                <a:cs typeface="Times New Roman" panose="02020603050405020304" pitchFamily="18" charset="0"/>
              </a:rPr>
              <a:t>Федеральный </a:t>
            </a:r>
            <a:r>
              <a:rPr lang="ru-RU" sz="1800" b="1" dirty="0">
                <a:solidFill>
                  <a:srgbClr val="4E67C8">
                    <a:lumMod val="50000"/>
                  </a:srgbClr>
                </a:solidFill>
                <a:latin typeface="Times New Roman" panose="02020603050405020304" pitchFamily="18" charset="0"/>
                <a:cs typeface="Times New Roman" panose="02020603050405020304" pitchFamily="18" charset="0"/>
              </a:rPr>
              <a:t>закон от 14.07.2022 </a:t>
            </a:r>
            <a:r>
              <a:rPr lang="ru-RU" sz="1800" b="1" dirty="0" smtClean="0">
                <a:solidFill>
                  <a:srgbClr val="4E67C8">
                    <a:lumMod val="50000"/>
                  </a:srgbClr>
                </a:solidFill>
                <a:latin typeface="Times New Roman" panose="02020603050405020304" pitchFamily="18" charset="0"/>
                <a:cs typeface="Times New Roman" panose="02020603050405020304" pitchFamily="18" charset="0"/>
              </a:rPr>
              <a:t>№ 263-ФЗ «О </a:t>
            </a:r>
            <a:r>
              <a:rPr lang="ru-RU" sz="1800" b="1" dirty="0">
                <a:solidFill>
                  <a:srgbClr val="4E67C8">
                    <a:lumMod val="50000"/>
                  </a:srgbClr>
                </a:solidFill>
                <a:latin typeface="Times New Roman" panose="02020603050405020304" pitchFamily="18" charset="0"/>
                <a:cs typeface="Times New Roman" panose="02020603050405020304" pitchFamily="18" charset="0"/>
              </a:rPr>
              <a:t>внесении изменений в части первую и вторую Налогового кодекса Российской </a:t>
            </a:r>
            <a:r>
              <a:rPr lang="ru-RU" sz="1800" b="1" dirty="0" smtClean="0">
                <a:solidFill>
                  <a:srgbClr val="4E67C8">
                    <a:lumMod val="50000"/>
                  </a:srgbClr>
                </a:solidFill>
                <a:latin typeface="Times New Roman" panose="02020603050405020304" pitchFamily="18" charset="0"/>
                <a:cs typeface="Times New Roman" panose="02020603050405020304" pitchFamily="18" charset="0"/>
              </a:rPr>
              <a:t>Федерации»</a:t>
            </a:r>
            <a:endParaRPr lang="ru-RU" sz="1800" b="1" dirty="0">
              <a:solidFill>
                <a:srgbClr val="4E67C8">
                  <a:lumMod val="50000"/>
                </a:srgbClr>
              </a:solidFill>
              <a:latin typeface="Times New Roman" panose="02020603050405020304" pitchFamily="18" charset="0"/>
              <a:cs typeface="Times New Roman" panose="02020603050405020304" pitchFamily="18" charset="0"/>
            </a:endParaRPr>
          </a:p>
          <a:p>
            <a:pPr algn="r"/>
            <a:r>
              <a:rPr lang="ru-RU" sz="1800" b="1" dirty="0">
                <a:solidFill>
                  <a:srgbClr val="FF0000"/>
                </a:solidFill>
                <a:latin typeface="Times New Roman" panose="02020603050405020304" pitchFamily="18" charset="0"/>
                <a:cs typeface="Times New Roman" panose="02020603050405020304" pitchFamily="18" charset="0"/>
              </a:rPr>
              <a:t>Начало действия документа - </a:t>
            </a:r>
            <a:r>
              <a:rPr lang="ru-RU" sz="1800" b="1" dirty="0">
                <a:solidFill>
                  <a:srgbClr val="FF0000"/>
                </a:solidFill>
                <a:latin typeface="Times New Roman" panose="02020603050405020304" pitchFamily="18" charset="0"/>
                <a:cs typeface="Times New Roman" panose="02020603050405020304" pitchFamily="18" charset="0"/>
                <a:hlinkClick r:id="rId2"/>
              </a:rPr>
              <a:t>01.01.2023</a:t>
            </a:r>
            <a:r>
              <a:rPr lang="ru-RU" sz="1800" b="1" dirty="0" smtClean="0">
                <a:solidFill>
                  <a:srgbClr val="FF0000"/>
                </a:solidFill>
                <a:latin typeface="Times New Roman" panose="02020603050405020304" pitchFamily="18" charset="0"/>
                <a:cs typeface="Times New Roman" panose="02020603050405020304" pitchFamily="18" charset="0"/>
                <a:hlinkClick r:id="rId2"/>
              </a:rPr>
              <a:t>.</a:t>
            </a:r>
            <a:endParaRPr lang="ru-RU" sz="1800" b="1" dirty="0" smtClean="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102137" y="1780760"/>
            <a:ext cx="8601725" cy="2800767"/>
          </a:xfrm>
          <a:prstGeom prst="rect">
            <a:avLst/>
          </a:prstGeom>
          <a:noFill/>
        </p:spPr>
        <p:txBody>
          <a:bodyPr wrap="square" rtlCol="0">
            <a:spAutoFit/>
          </a:bodyPr>
          <a:lstStyle/>
          <a:p>
            <a:r>
              <a:rPr lang="ru-RU" sz="2000" b="1" dirty="0">
                <a:solidFill>
                  <a:srgbClr val="4E67C8">
                    <a:lumMod val="50000"/>
                  </a:srgbClr>
                </a:solidFill>
                <a:latin typeface="Times New Roman" panose="02020603050405020304" pitchFamily="18" charset="0"/>
                <a:cs typeface="Times New Roman" panose="02020603050405020304" pitchFamily="18" charset="0"/>
              </a:rPr>
              <a:t>Статья 11.3. Единый налоговый платеж. Единый налоговый счет</a:t>
            </a:r>
          </a:p>
          <a:p>
            <a:endParaRPr lang="ru-RU" sz="1800" dirty="0" smtClean="0">
              <a:solidFill>
                <a:prstClr val="black"/>
              </a:solidFill>
            </a:endParaRPr>
          </a:p>
          <a:p>
            <a:r>
              <a:rPr lang="ru-RU" sz="2000" dirty="0">
                <a:solidFill>
                  <a:srgbClr val="4E67C8">
                    <a:lumMod val="50000"/>
                  </a:srgbClr>
                </a:solidFill>
                <a:latin typeface="Times New Roman" panose="02020603050405020304" pitchFamily="18" charset="0"/>
                <a:cs typeface="Times New Roman" panose="02020603050405020304" pitchFamily="18" charset="0"/>
              </a:rPr>
              <a:t>4. Единый налоговый счет ведется в отношении </a:t>
            </a:r>
            <a:r>
              <a:rPr lang="ru-RU" sz="2000" b="1" dirty="0">
                <a:solidFill>
                  <a:srgbClr val="FF0000"/>
                </a:solidFill>
                <a:latin typeface="Times New Roman" panose="02020603050405020304" pitchFamily="18" charset="0"/>
                <a:cs typeface="Times New Roman" panose="02020603050405020304" pitchFamily="18" charset="0"/>
              </a:rPr>
              <a:t>каждого физического лица и каждой организации</a:t>
            </a:r>
            <a:r>
              <a:rPr lang="ru-RU" sz="2000" dirty="0">
                <a:solidFill>
                  <a:srgbClr val="4E67C8">
                    <a:lumMod val="50000"/>
                  </a:srgbClr>
                </a:solidFill>
                <a:latin typeface="Times New Roman" panose="02020603050405020304" pitchFamily="18" charset="0"/>
                <a:cs typeface="Times New Roman" panose="02020603050405020304" pitchFamily="18" charset="0"/>
              </a:rPr>
              <a:t>, являющихся налогоплательщиками, плательщиками сборов, плательщиками страховых взносов и (или) налоговыми агентами (в том числе при исполнении обязанности управляющего товарища, ответственного за ведение налогового учета в связи с выполнением договора инвестиционного товарищества).</a:t>
            </a:r>
          </a:p>
          <a:p>
            <a:endParaRPr lang="ru-RU" sz="1800" b="1" dirty="0">
              <a:solidFill>
                <a:srgbClr val="4E67C8">
                  <a:lumMod val="50000"/>
                </a:srgbClr>
              </a:solidFill>
              <a:latin typeface="Times New Roman" panose="02020603050405020304" pitchFamily="18" charset="0"/>
              <a:cs typeface="Times New Roman" panose="02020603050405020304" pitchFamily="18" charset="0"/>
            </a:endParaRPr>
          </a:p>
        </p:txBody>
      </p:sp>
      <p:pic>
        <p:nvPicPr>
          <p:cNvPr id="7" name="Рисунок 6" descr="Человечки клипарт (68 фото) » Рисунки для срисовки и не только"/>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248" y="5171826"/>
            <a:ext cx="1246296" cy="1292959"/>
          </a:xfrm>
          <a:prstGeom prst="rect">
            <a:avLst/>
          </a:prstGeom>
          <a:noFill/>
          <a:ln>
            <a:noFill/>
          </a:ln>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6329" y="4313012"/>
            <a:ext cx="2610904" cy="2685555"/>
          </a:xfrm>
          <a:prstGeom prst="rect">
            <a:avLst/>
          </a:prstGeom>
        </p:spPr>
      </p:pic>
      <p:sp>
        <p:nvSpPr>
          <p:cNvPr id="9" name="Скругленный прямоугольник 8"/>
          <p:cNvSpPr/>
          <p:nvPr/>
        </p:nvSpPr>
        <p:spPr>
          <a:xfrm>
            <a:off x="3298113" y="4876793"/>
            <a:ext cx="3069032" cy="1883023"/>
          </a:xfrm>
          <a:prstGeom prst="roundRect">
            <a:avLst/>
          </a:prstGeom>
          <a:solidFill>
            <a:schemeClr val="bg2">
              <a:lumMod val="5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10" name="Рисунок 6" descr="C:\Users\panova_ea\Desktop\ФНС\Новая папка\word\jpg\true-logo-FNS.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87343" y="5075782"/>
            <a:ext cx="623038" cy="63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p:cNvSpPr/>
          <p:nvPr/>
        </p:nvSpPr>
        <p:spPr>
          <a:xfrm>
            <a:off x="4066899" y="5315954"/>
            <a:ext cx="2300245" cy="79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smtClean="0">
                <a:solidFill>
                  <a:prstClr val="white"/>
                </a:solidFill>
                <a:latin typeface="Times New Roman" panose="02020603050405020304" pitchFamily="18" charset="0"/>
                <a:cs typeface="Times New Roman" panose="02020603050405020304" pitchFamily="18" charset="0"/>
              </a:rPr>
              <a:t>ЕДИНЫЙ НАЛОГОВЫЙ СЧЕТ</a:t>
            </a:r>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534253" y="6043455"/>
            <a:ext cx="2300245" cy="79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700" b="1" dirty="0" smtClean="0">
                <a:solidFill>
                  <a:prstClr val="white"/>
                </a:solidFill>
                <a:latin typeface="Times New Roman" panose="02020603050405020304" pitchFamily="18" charset="0"/>
                <a:cs typeface="Times New Roman" panose="02020603050405020304" pitchFamily="18" charset="0"/>
              </a:rPr>
              <a:t>ИНН</a:t>
            </a:r>
          </a:p>
          <a:p>
            <a:r>
              <a:rPr lang="ru-RU" sz="1400" b="1" dirty="0" smtClean="0">
                <a:solidFill>
                  <a:prstClr val="white"/>
                </a:solidFill>
                <a:latin typeface="Times New Roman" panose="02020603050405020304" pitchFamily="18" charset="0"/>
                <a:cs typeface="Times New Roman" panose="02020603050405020304" pitchFamily="18" charset="0"/>
              </a:rPr>
              <a:t>0000 0000 0000</a:t>
            </a:r>
            <a:endParaRPr lang="ru-RU" sz="1400" b="1" dirty="0">
              <a:solidFill>
                <a:prstClr val="white"/>
              </a:solidFill>
              <a:latin typeface="Times New Roman" panose="02020603050405020304" pitchFamily="18" charset="0"/>
              <a:cs typeface="Times New Roman" panose="02020603050405020304" pitchFamily="18" charset="0"/>
            </a:endParaRPr>
          </a:p>
        </p:txBody>
      </p:sp>
      <p:pic>
        <p:nvPicPr>
          <p:cNvPr id="13" name="Picture 12" descr="Картинки по запросу экономика пнг"/>
          <p:cNvPicPr>
            <a:picLocks noChangeAspect="1" noChangeArrowheads="1"/>
          </p:cNvPicPr>
          <p:nvPr/>
        </p:nvPicPr>
        <p:blipFill>
          <a:blip r:embed="rId6" cstate="print"/>
          <a:srcRect/>
          <a:stretch>
            <a:fillRect/>
          </a:stretch>
        </p:blipFill>
        <p:spPr bwMode="auto">
          <a:xfrm>
            <a:off x="4936982" y="5655790"/>
            <a:ext cx="1296143" cy="864096"/>
          </a:xfrm>
          <a:prstGeom prst="rect">
            <a:avLst/>
          </a:prstGeom>
          <a:noFill/>
        </p:spPr>
      </p:pic>
      <p:sp>
        <p:nvSpPr>
          <p:cNvPr id="14" name="Стрелка вправо 13"/>
          <p:cNvSpPr/>
          <p:nvPr/>
        </p:nvSpPr>
        <p:spPr>
          <a:xfrm flipH="1">
            <a:off x="2110811" y="5460763"/>
            <a:ext cx="977905" cy="622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5" name="Стрелка вправо 14"/>
          <p:cNvSpPr/>
          <p:nvPr/>
        </p:nvSpPr>
        <p:spPr>
          <a:xfrm>
            <a:off x="6713626" y="5460433"/>
            <a:ext cx="960240" cy="622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6" name="Прямоугольник 15"/>
          <p:cNvSpPr/>
          <p:nvPr/>
        </p:nvSpPr>
        <p:spPr>
          <a:xfrm>
            <a:off x="9679391" y="6371306"/>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prstClr val="white"/>
                </a:solidFill>
                <a:latin typeface="Times New Roman" panose="02020603050405020304" pitchFamily="18" charset="0"/>
                <a:cs typeface="Times New Roman" panose="02020603050405020304" pitchFamily="18" charset="0"/>
              </a:rPr>
              <a:t>3</a:t>
            </a:r>
            <a:endParaRPr lang="ru-RU" sz="32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8317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5</a:t>
            </a:fld>
            <a:endParaRPr lang="ru-RU" dirty="0">
              <a:solidFill>
                <a:prstClr val="white"/>
              </a:solidFill>
            </a:endParaRPr>
          </a:p>
        </p:txBody>
      </p:sp>
      <p:sp>
        <p:nvSpPr>
          <p:cNvPr id="5" name="TextBox 4"/>
          <p:cNvSpPr txBox="1"/>
          <p:nvPr/>
        </p:nvSpPr>
        <p:spPr>
          <a:xfrm>
            <a:off x="862855" y="1199645"/>
            <a:ext cx="8601725" cy="4062651"/>
          </a:xfrm>
          <a:prstGeom prst="rect">
            <a:avLst/>
          </a:prstGeom>
          <a:noFill/>
        </p:spPr>
        <p:txBody>
          <a:bodyPr wrap="square" rtlCol="0">
            <a:spAutoFit/>
          </a:bodyPr>
          <a:lstStyle/>
          <a:p>
            <a:r>
              <a:rPr lang="ru-RU" sz="2000" b="1" dirty="0">
                <a:solidFill>
                  <a:srgbClr val="4E67C8">
                    <a:lumMod val="50000"/>
                  </a:srgbClr>
                </a:solidFill>
                <a:latin typeface="Times New Roman" panose="02020603050405020304" pitchFamily="18" charset="0"/>
                <a:cs typeface="Times New Roman" panose="02020603050405020304" pitchFamily="18" charset="0"/>
              </a:rPr>
              <a:t>Статья 11.3. Единый налоговый платеж. Единый налоговый счет</a:t>
            </a:r>
          </a:p>
          <a:p>
            <a:endParaRPr lang="ru-RU" sz="1800" dirty="0" smtClean="0">
              <a:solidFill>
                <a:prstClr val="black"/>
              </a:solidFill>
            </a:endParaRPr>
          </a:p>
          <a:p>
            <a:r>
              <a:rPr lang="ru-RU" sz="1800" b="1" dirty="0">
                <a:solidFill>
                  <a:srgbClr val="4E67C8">
                    <a:lumMod val="50000"/>
                  </a:srgbClr>
                </a:solidFill>
                <a:latin typeface="Times New Roman" panose="02020603050405020304" pitchFamily="18" charset="0"/>
                <a:cs typeface="Times New Roman" panose="02020603050405020304" pitchFamily="18" charset="0"/>
              </a:rPr>
              <a:t>1. </a:t>
            </a:r>
            <a:r>
              <a:rPr lang="ru-RU" sz="2000" b="1" dirty="0">
                <a:solidFill>
                  <a:srgbClr val="FF0000"/>
                </a:solidFill>
                <a:latin typeface="Times New Roman" panose="02020603050405020304" pitchFamily="18" charset="0"/>
                <a:cs typeface="Times New Roman" panose="02020603050405020304" pitchFamily="18" charset="0"/>
              </a:rPr>
              <a:t>Единым налоговым платежом </a:t>
            </a:r>
            <a:r>
              <a:rPr lang="ru-RU" sz="1800" b="1" dirty="0">
                <a:solidFill>
                  <a:srgbClr val="4E67C8">
                    <a:lumMod val="50000"/>
                  </a:srgbClr>
                </a:solidFill>
                <a:latin typeface="Times New Roman" panose="02020603050405020304" pitchFamily="18" charset="0"/>
                <a:cs typeface="Times New Roman" panose="02020603050405020304" pitchFamily="18" charset="0"/>
              </a:rPr>
              <a:t>признаются денежные средства, </a:t>
            </a:r>
            <a:r>
              <a:rPr lang="ru-RU" sz="1800" b="1" u="sng" dirty="0">
                <a:solidFill>
                  <a:srgbClr val="4E67C8">
                    <a:lumMod val="50000"/>
                  </a:srgbClr>
                </a:solidFill>
                <a:latin typeface="Times New Roman" panose="02020603050405020304" pitchFamily="18" charset="0"/>
                <a:cs typeface="Times New Roman" panose="02020603050405020304" pitchFamily="18" charset="0"/>
              </a:rPr>
              <a:t>перечисленные</a:t>
            </a:r>
            <a:r>
              <a:rPr lang="ru-RU" sz="1800" b="1" dirty="0">
                <a:solidFill>
                  <a:srgbClr val="4E67C8">
                    <a:lumMod val="50000"/>
                  </a:srgbClr>
                </a:solidFill>
                <a:latin typeface="Times New Roman" panose="02020603050405020304" pitchFamily="18" charset="0"/>
                <a:cs typeface="Times New Roman" panose="02020603050405020304" pitchFamily="18" charset="0"/>
              </a:rPr>
              <a:t> налогоплательщиком, в бюджетную систему РФ, предназначенные </a:t>
            </a:r>
            <a:r>
              <a:rPr lang="ru-RU" sz="1800" b="1" u="sng" dirty="0">
                <a:solidFill>
                  <a:srgbClr val="4E67C8">
                    <a:lumMod val="50000"/>
                  </a:srgbClr>
                </a:solidFill>
                <a:latin typeface="Times New Roman" panose="02020603050405020304" pitchFamily="18" charset="0"/>
                <a:cs typeface="Times New Roman" panose="02020603050405020304" pitchFamily="18" charset="0"/>
              </a:rPr>
              <a:t>для исполнения совокупной обязанности </a:t>
            </a:r>
            <a:r>
              <a:rPr lang="ru-RU" sz="1800" b="1" dirty="0">
                <a:solidFill>
                  <a:srgbClr val="4E67C8">
                    <a:lumMod val="50000"/>
                  </a:srgbClr>
                </a:solidFill>
                <a:latin typeface="Times New Roman" panose="02020603050405020304" pitchFamily="18" charset="0"/>
                <a:cs typeface="Times New Roman" panose="02020603050405020304" pitchFamily="18" charset="0"/>
              </a:rPr>
              <a:t>налогоплательщика, а также денежные средства, </a:t>
            </a:r>
            <a:r>
              <a:rPr lang="ru-RU" sz="1800" b="1" u="sng" dirty="0">
                <a:solidFill>
                  <a:srgbClr val="4E67C8">
                    <a:lumMod val="50000"/>
                  </a:srgbClr>
                </a:solidFill>
                <a:latin typeface="Times New Roman" panose="02020603050405020304" pitchFamily="18" charset="0"/>
                <a:cs typeface="Times New Roman" panose="02020603050405020304" pitchFamily="18" charset="0"/>
              </a:rPr>
              <a:t>взысканные</a:t>
            </a:r>
            <a:r>
              <a:rPr lang="ru-RU" sz="1800" b="1" dirty="0">
                <a:solidFill>
                  <a:srgbClr val="4E67C8">
                    <a:lumMod val="50000"/>
                  </a:srgbClr>
                </a:solidFill>
                <a:latin typeface="Times New Roman" panose="02020603050405020304" pitchFamily="18" charset="0"/>
                <a:cs typeface="Times New Roman" panose="02020603050405020304" pitchFamily="18" charset="0"/>
              </a:rPr>
              <a:t> с налогоплательщика, в соответствии с Кодексом.</a:t>
            </a:r>
          </a:p>
          <a:p>
            <a:endParaRPr lang="ru-RU" sz="1800" b="1" dirty="0">
              <a:solidFill>
                <a:srgbClr val="4E67C8">
                  <a:lumMod val="50000"/>
                </a:srgbClr>
              </a:solidFill>
              <a:latin typeface="Times New Roman" panose="02020603050405020304" pitchFamily="18" charset="0"/>
              <a:cs typeface="Times New Roman" panose="02020603050405020304" pitchFamily="18" charset="0"/>
            </a:endParaRPr>
          </a:p>
          <a:p>
            <a:r>
              <a:rPr lang="ru-RU" sz="1800" b="1" dirty="0">
                <a:solidFill>
                  <a:srgbClr val="4E67C8">
                    <a:lumMod val="50000"/>
                  </a:srgbClr>
                </a:solidFill>
                <a:latin typeface="Times New Roman" panose="02020603050405020304" pitchFamily="18" charset="0"/>
                <a:cs typeface="Times New Roman" panose="02020603050405020304" pitchFamily="18" charset="0"/>
              </a:rPr>
              <a:t>2. </a:t>
            </a:r>
            <a:r>
              <a:rPr lang="ru-RU" sz="2000" b="1" dirty="0">
                <a:solidFill>
                  <a:srgbClr val="FF0000"/>
                </a:solidFill>
                <a:latin typeface="Times New Roman" panose="02020603050405020304" pitchFamily="18" charset="0"/>
                <a:cs typeface="Times New Roman" panose="02020603050405020304" pitchFamily="18" charset="0"/>
              </a:rPr>
              <a:t>Единым налоговым счетом</a:t>
            </a:r>
            <a:r>
              <a:rPr lang="ru-RU" sz="1800" b="1" dirty="0">
                <a:solidFill>
                  <a:srgbClr val="4E67C8">
                    <a:lumMod val="50000"/>
                  </a:srgbClr>
                </a:solidFill>
                <a:latin typeface="Times New Roman" panose="02020603050405020304" pitchFamily="18" charset="0"/>
                <a:cs typeface="Times New Roman" panose="02020603050405020304" pitchFamily="18" charset="0"/>
              </a:rPr>
              <a:t> признается форма учета налоговыми органами:</a:t>
            </a:r>
          </a:p>
          <a:p>
            <a:r>
              <a:rPr lang="ru-RU" sz="1800" b="1" dirty="0" smtClean="0">
                <a:solidFill>
                  <a:srgbClr val="4E67C8">
                    <a:lumMod val="50000"/>
                  </a:srgbClr>
                </a:solidFill>
                <a:latin typeface="Times New Roman" panose="02020603050405020304" pitchFamily="18" charset="0"/>
                <a:cs typeface="Times New Roman" panose="02020603050405020304" pitchFamily="18" charset="0"/>
              </a:rPr>
              <a:t>1</a:t>
            </a:r>
            <a:r>
              <a:rPr lang="ru-RU" sz="1800" b="1" dirty="0">
                <a:solidFill>
                  <a:srgbClr val="4E67C8">
                    <a:lumMod val="50000"/>
                  </a:srgbClr>
                </a:solidFill>
                <a:latin typeface="Times New Roman" panose="02020603050405020304" pitchFamily="18" charset="0"/>
                <a:cs typeface="Times New Roman" panose="02020603050405020304" pitchFamily="18" charset="0"/>
              </a:rPr>
              <a:t>) денежного выражения </a:t>
            </a:r>
            <a:r>
              <a:rPr lang="ru-RU" sz="1800" b="1" u="sng" dirty="0">
                <a:solidFill>
                  <a:srgbClr val="4E67C8">
                    <a:lumMod val="50000"/>
                  </a:srgbClr>
                </a:solidFill>
                <a:latin typeface="Times New Roman" panose="02020603050405020304" pitchFamily="18" charset="0"/>
                <a:cs typeface="Times New Roman" panose="02020603050405020304" pitchFamily="18" charset="0"/>
              </a:rPr>
              <a:t>совокупной обязанности</a:t>
            </a:r>
            <a:r>
              <a:rPr lang="ru-RU" sz="1800" b="1" dirty="0">
                <a:solidFill>
                  <a:srgbClr val="4E67C8">
                    <a:lumMod val="50000"/>
                  </a:srgbClr>
                </a:solidFill>
                <a:latin typeface="Times New Roman" panose="02020603050405020304" pitchFamily="18" charset="0"/>
                <a:cs typeface="Times New Roman" panose="02020603050405020304" pitchFamily="18" charset="0"/>
              </a:rPr>
              <a:t>;</a:t>
            </a:r>
          </a:p>
          <a:p>
            <a:r>
              <a:rPr lang="ru-RU" sz="1800" b="1" dirty="0" smtClean="0">
                <a:solidFill>
                  <a:srgbClr val="4E67C8">
                    <a:lumMod val="50000"/>
                  </a:srgbClr>
                </a:solidFill>
                <a:latin typeface="Times New Roman" panose="02020603050405020304" pitchFamily="18" charset="0"/>
                <a:cs typeface="Times New Roman" panose="02020603050405020304" pitchFamily="18" charset="0"/>
              </a:rPr>
              <a:t>2</a:t>
            </a:r>
            <a:r>
              <a:rPr lang="ru-RU" sz="1800" b="1" dirty="0">
                <a:solidFill>
                  <a:srgbClr val="4E67C8">
                    <a:lumMod val="50000"/>
                  </a:srgbClr>
                </a:solidFill>
                <a:latin typeface="Times New Roman" panose="02020603050405020304" pitchFamily="18" charset="0"/>
                <a:cs typeface="Times New Roman" panose="02020603050405020304" pitchFamily="18" charset="0"/>
              </a:rPr>
              <a:t>) денежных средств, </a:t>
            </a:r>
            <a:r>
              <a:rPr lang="ru-RU" sz="1800" b="1" u="sng" dirty="0">
                <a:solidFill>
                  <a:srgbClr val="4E67C8">
                    <a:lumMod val="50000"/>
                  </a:srgbClr>
                </a:solidFill>
                <a:latin typeface="Times New Roman" panose="02020603050405020304" pitchFamily="18" charset="0"/>
                <a:cs typeface="Times New Roman" panose="02020603050405020304" pitchFamily="18" charset="0"/>
              </a:rPr>
              <a:t>перечисленных в качестве единого налогового платежа</a:t>
            </a:r>
            <a:r>
              <a:rPr lang="ru-RU" sz="1800" b="1" dirty="0">
                <a:solidFill>
                  <a:srgbClr val="4E67C8">
                    <a:lumMod val="50000"/>
                  </a:srgbClr>
                </a:solidFill>
                <a:latin typeface="Times New Roman" panose="02020603050405020304" pitchFamily="18" charset="0"/>
                <a:cs typeface="Times New Roman" panose="02020603050405020304" pitchFamily="18" charset="0"/>
              </a:rPr>
              <a:t> и (или) признаваемых в качестве единого налогового платежа.</a:t>
            </a:r>
          </a:p>
          <a:p>
            <a:endParaRPr lang="ru-RU" sz="1800" b="1" dirty="0">
              <a:solidFill>
                <a:srgbClr val="4E67C8">
                  <a:lumMod val="50000"/>
                </a:srgb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56754" y="267131"/>
            <a:ext cx="8813928" cy="923330"/>
          </a:xfrm>
          <a:prstGeom prst="rect">
            <a:avLst/>
          </a:prstGeom>
          <a:noFill/>
        </p:spPr>
        <p:txBody>
          <a:bodyPr wrap="square" rtlCol="0">
            <a:spAutoFit/>
          </a:bodyPr>
          <a:lstStyle/>
          <a:p>
            <a:r>
              <a:rPr lang="ru-RU" sz="1800" b="1" dirty="0" smtClean="0">
                <a:solidFill>
                  <a:srgbClr val="4E67C8">
                    <a:lumMod val="50000"/>
                  </a:srgbClr>
                </a:solidFill>
                <a:latin typeface="Times New Roman" panose="02020603050405020304" pitchFamily="18" charset="0"/>
                <a:cs typeface="Times New Roman" panose="02020603050405020304" pitchFamily="18" charset="0"/>
              </a:rPr>
              <a:t>Федеральный </a:t>
            </a:r>
            <a:r>
              <a:rPr lang="ru-RU" sz="1800" b="1" dirty="0">
                <a:solidFill>
                  <a:srgbClr val="4E67C8">
                    <a:lumMod val="50000"/>
                  </a:srgbClr>
                </a:solidFill>
                <a:latin typeface="Times New Roman" panose="02020603050405020304" pitchFamily="18" charset="0"/>
                <a:cs typeface="Times New Roman" panose="02020603050405020304" pitchFamily="18" charset="0"/>
              </a:rPr>
              <a:t>закон от 14.07.2022 N </a:t>
            </a:r>
            <a:r>
              <a:rPr lang="ru-RU" sz="1800" b="1" dirty="0" smtClean="0">
                <a:solidFill>
                  <a:srgbClr val="4E67C8">
                    <a:lumMod val="50000"/>
                  </a:srgbClr>
                </a:solidFill>
                <a:latin typeface="Times New Roman" panose="02020603050405020304" pitchFamily="18" charset="0"/>
                <a:cs typeface="Times New Roman" panose="02020603050405020304" pitchFamily="18" charset="0"/>
              </a:rPr>
              <a:t>263-ФЗ «О </a:t>
            </a:r>
            <a:r>
              <a:rPr lang="ru-RU" sz="1800" b="1" dirty="0">
                <a:solidFill>
                  <a:srgbClr val="4E67C8">
                    <a:lumMod val="50000"/>
                  </a:srgbClr>
                </a:solidFill>
                <a:latin typeface="Times New Roman" panose="02020603050405020304" pitchFamily="18" charset="0"/>
                <a:cs typeface="Times New Roman" panose="02020603050405020304" pitchFamily="18" charset="0"/>
              </a:rPr>
              <a:t>внесении изменений в части первую и вторую Налогового кодекса Российской </a:t>
            </a:r>
            <a:r>
              <a:rPr lang="ru-RU" sz="1800" b="1" dirty="0" smtClean="0">
                <a:solidFill>
                  <a:srgbClr val="4E67C8">
                    <a:lumMod val="50000"/>
                  </a:srgbClr>
                </a:solidFill>
                <a:latin typeface="Times New Roman" panose="02020603050405020304" pitchFamily="18" charset="0"/>
                <a:cs typeface="Times New Roman" panose="02020603050405020304" pitchFamily="18" charset="0"/>
              </a:rPr>
              <a:t>Федерации»</a:t>
            </a:r>
            <a:endParaRPr lang="ru-RU" sz="1800" b="1" dirty="0">
              <a:solidFill>
                <a:srgbClr val="4E67C8">
                  <a:lumMod val="50000"/>
                </a:srgbClr>
              </a:solidFill>
              <a:latin typeface="Times New Roman" panose="02020603050405020304" pitchFamily="18" charset="0"/>
              <a:cs typeface="Times New Roman" panose="02020603050405020304" pitchFamily="18" charset="0"/>
            </a:endParaRPr>
          </a:p>
          <a:p>
            <a:pPr algn="r"/>
            <a:r>
              <a:rPr lang="ru-RU" sz="1800" b="1" dirty="0">
                <a:solidFill>
                  <a:srgbClr val="FF0000"/>
                </a:solidFill>
                <a:latin typeface="Times New Roman" panose="02020603050405020304" pitchFamily="18" charset="0"/>
                <a:cs typeface="Times New Roman" panose="02020603050405020304" pitchFamily="18" charset="0"/>
              </a:rPr>
              <a:t>Начало действия документа - </a:t>
            </a:r>
            <a:r>
              <a:rPr lang="ru-RU" sz="1800" b="1" dirty="0">
                <a:solidFill>
                  <a:srgbClr val="FF0000"/>
                </a:solidFill>
                <a:latin typeface="Times New Roman" panose="02020603050405020304" pitchFamily="18" charset="0"/>
                <a:cs typeface="Times New Roman" panose="02020603050405020304" pitchFamily="18" charset="0"/>
                <a:hlinkClick r:id="rId2"/>
              </a:rPr>
              <a:t>01.01.2023</a:t>
            </a:r>
            <a:r>
              <a:rPr lang="ru-RU" sz="1800" b="1" dirty="0" smtClean="0">
                <a:solidFill>
                  <a:srgbClr val="FF0000"/>
                </a:solidFill>
                <a:latin typeface="Times New Roman" panose="02020603050405020304" pitchFamily="18" charset="0"/>
                <a:cs typeface="Times New Roman" panose="02020603050405020304" pitchFamily="18" charset="0"/>
                <a:hlinkClick r:id="rId2"/>
              </a:rPr>
              <a:t>.</a:t>
            </a:r>
            <a:endParaRPr lang="ru-RU" sz="1800" b="1" dirty="0" smtClean="0">
              <a:solidFill>
                <a:srgbClr val="FF0000"/>
              </a:solidFill>
              <a:latin typeface="Times New Roman" panose="02020603050405020304" pitchFamily="18" charset="0"/>
              <a:cs typeface="Times New Roman" panose="02020603050405020304" pitchFamily="18" charset="0"/>
            </a:endParaRPr>
          </a:p>
        </p:txBody>
      </p:sp>
      <p:pic>
        <p:nvPicPr>
          <p:cNvPr id="6" name="Рисунок 5" descr="Здание клипарт (69 фото) » Рисунки для срисовки и не только"/>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1209" y="5081828"/>
            <a:ext cx="1714445" cy="2029554"/>
          </a:xfrm>
          <a:prstGeom prst="rect">
            <a:avLst/>
          </a:prstGeom>
          <a:noFill/>
          <a:ln>
            <a:noFill/>
          </a:ln>
        </p:spPr>
      </p:pic>
      <p:pic>
        <p:nvPicPr>
          <p:cNvPr id="7" name="Рисунок 6" descr="Человечки клипарт (68 фото) » Рисунки для срисовки и не только"/>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672" y="5140420"/>
            <a:ext cx="1560116" cy="1752343"/>
          </a:xfrm>
          <a:prstGeom prst="rect">
            <a:avLst/>
          </a:prstGeom>
          <a:noFill/>
          <a:ln>
            <a:noFill/>
          </a:ln>
        </p:spPr>
      </p:pic>
      <p:sp>
        <p:nvSpPr>
          <p:cNvPr id="8" name="Скругленный прямоугольник 7"/>
          <p:cNvSpPr/>
          <p:nvPr/>
        </p:nvSpPr>
        <p:spPr>
          <a:xfrm>
            <a:off x="6563136" y="5214081"/>
            <a:ext cx="3024656" cy="1771298"/>
          </a:xfrm>
          <a:prstGeom prst="roundRect">
            <a:avLst/>
          </a:prstGeom>
          <a:solidFill>
            <a:schemeClr val="bg2">
              <a:lumMod val="5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9" name="Рисунок 6" descr="C:\Users\panova_ea\Desktop\ФНС\Новая папка\word\jpg\true-logo-FNS.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3931" y="5696365"/>
            <a:ext cx="373328" cy="38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7297790" y="5498736"/>
            <a:ext cx="2335433" cy="269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smtClean="0">
                <a:solidFill>
                  <a:prstClr val="white"/>
                </a:solidFill>
                <a:latin typeface="Times New Roman" panose="02020603050405020304" pitchFamily="18" charset="0"/>
                <a:cs typeface="Times New Roman" panose="02020603050405020304" pitchFamily="18" charset="0"/>
              </a:rPr>
              <a:t>ЕДИНЫЙ НАЛОГОВЫЙ СЧЕТ</a:t>
            </a:r>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6821669" y="6282933"/>
            <a:ext cx="2300245" cy="79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700" b="1" dirty="0" smtClean="0">
                <a:solidFill>
                  <a:prstClr val="white"/>
                </a:solidFill>
                <a:latin typeface="Times New Roman" panose="02020603050405020304" pitchFamily="18" charset="0"/>
                <a:cs typeface="Times New Roman" panose="02020603050405020304" pitchFamily="18" charset="0"/>
              </a:rPr>
              <a:t>ИНН</a:t>
            </a:r>
          </a:p>
          <a:p>
            <a:r>
              <a:rPr lang="ru-RU" sz="1400" b="1" dirty="0" smtClean="0">
                <a:solidFill>
                  <a:prstClr val="white"/>
                </a:solidFill>
                <a:latin typeface="Times New Roman" panose="02020603050405020304" pitchFamily="18" charset="0"/>
                <a:cs typeface="Times New Roman" panose="02020603050405020304" pitchFamily="18" charset="0"/>
              </a:rPr>
              <a:t>0000 0000 0000</a:t>
            </a:r>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1278455" y="5596420"/>
            <a:ext cx="993498" cy="840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srgbClr val="212745">
                    <a:lumMod val="50000"/>
                  </a:srgbClr>
                </a:solidFill>
              </a:rPr>
              <a:t>=</a:t>
            </a:r>
            <a:endParaRPr lang="ru-RU" sz="9600" dirty="0">
              <a:solidFill>
                <a:srgbClr val="212745">
                  <a:lumMod val="50000"/>
                </a:srgbClr>
              </a:solidFill>
            </a:endParaRPr>
          </a:p>
        </p:txBody>
      </p:sp>
      <p:sp>
        <p:nvSpPr>
          <p:cNvPr id="13" name="Прямоугольник 12"/>
          <p:cNvSpPr/>
          <p:nvPr/>
        </p:nvSpPr>
        <p:spPr>
          <a:xfrm>
            <a:off x="5645298" y="5431104"/>
            <a:ext cx="986421" cy="958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srgbClr val="212745">
                    <a:lumMod val="50000"/>
                  </a:srgbClr>
                </a:solidFill>
              </a:rPr>
              <a:t>=</a:t>
            </a:r>
            <a:endParaRPr lang="ru-RU" sz="9600" dirty="0">
              <a:solidFill>
                <a:srgbClr val="212745">
                  <a:lumMod val="50000"/>
                </a:srgbClr>
              </a:solidFill>
            </a:endParaRPr>
          </a:p>
        </p:txBody>
      </p:sp>
      <p:pic>
        <p:nvPicPr>
          <p:cNvPr id="14" name="Picture 12" descr="Картинки по запросу экономика пнг"/>
          <p:cNvPicPr>
            <a:picLocks noChangeAspect="1" noChangeArrowheads="1"/>
          </p:cNvPicPr>
          <p:nvPr/>
        </p:nvPicPr>
        <p:blipFill>
          <a:blip r:embed="rId6" cstate="print"/>
          <a:srcRect/>
          <a:stretch>
            <a:fillRect/>
          </a:stretch>
        </p:blipFill>
        <p:spPr bwMode="auto">
          <a:xfrm>
            <a:off x="8277504" y="5952942"/>
            <a:ext cx="1296143" cy="864096"/>
          </a:xfrm>
          <a:prstGeom prst="rect">
            <a:avLst/>
          </a:prstGeom>
          <a:noFill/>
        </p:spPr>
      </p:pic>
      <p:pic>
        <p:nvPicPr>
          <p:cNvPr id="16" name="Рисунок 15" descr="https://spvkusa.ru/image/catalog/deng84.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74533" y="5207831"/>
            <a:ext cx="1768588" cy="1777548"/>
          </a:xfrm>
          <a:prstGeom prst="rect">
            <a:avLst/>
          </a:prstGeom>
          <a:noFill/>
          <a:ln>
            <a:noFill/>
          </a:ln>
        </p:spPr>
      </p:pic>
      <p:sp>
        <p:nvSpPr>
          <p:cNvPr id="17" name="Прямоугольник 16"/>
          <p:cNvSpPr/>
          <p:nvPr/>
        </p:nvSpPr>
        <p:spPr>
          <a:xfrm>
            <a:off x="3378231" y="5501720"/>
            <a:ext cx="995612" cy="914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srgbClr val="212745">
                    <a:lumMod val="50000"/>
                  </a:srgbClr>
                </a:solidFill>
              </a:rPr>
              <a:t>=</a:t>
            </a:r>
            <a:endParaRPr lang="ru-RU" sz="9600" dirty="0">
              <a:solidFill>
                <a:srgbClr val="212745">
                  <a:lumMod val="50000"/>
                </a:srgbClr>
              </a:solidFill>
            </a:endParaRPr>
          </a:p>
        </p:txBody>
      </p:sp>
      <p:sp>
        <p:nvSpPr>
          <p:cNvPr id="19" name="Прямоугольник 18"/>
          <p:cNvSpPr/>
          <p:nvPr/>
        </p:nvSpPr>
        <p:spPr>
          <a:xfrm rot="20686573">
            <a:off x="4411916" y="5628103"/>
            <a:ext cx="1141337" cy="383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4E67C8">
                    <a:lumMod val="50000"/>
                  </a:srgbClr>
                </a:solidFill>
                <a:latin typeface="Times New Roman" panose="02020603050405020304" pitchFamily="18" charset="0"/>
                <a:cs typeface="Times New Roman" panose="02020603050405020304" pitchFamily="18" charset="0"/>
              </a:rPr>
              <a:t>ЕНП</a:t>
            </a:r>
            <a:endParaRPr lang="ru-RU" sz="3200" b="1" dirty="0">
              <a:solidFill>
                <a:srgbClr val="4E67C8">
                  <a:lumMod val="50000"/>
                </a:srgbClr>
              </a:solidFill>
              <a:latin typeface="Times New Roman" panose="02020603050405020304" pitchFamily="18" charset="0"/>
              <a:cs typeface="Times New Roman" panose="02020603050405020304" pitchFamily="18" charset="0"/>
            </a:endParaRPr>
          </a:p>
        </p:txBody>
      </p:sp>
      <p:pic>
        <p:nvPicPr>
          <p:cNvPr id="21" name="Рисунок 6" descr="C:\Users\panova_ea\Desktop\ФНС\Новая папка\word\jpg\true-logo-FNS.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4789" y="5378825"/>
            <a:ext cx="505745" cy="51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Прямоугольник 21"/>
          <p:cNvSpPr/>
          <p:nvPr/>
        </p:nvSpPr>
        <p:spPr>
          <a:xfrm>
            <a:off x="9733718" y="6353372"/>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prstClr val="white"/>
                </a:solidFill>
                <a:latin typeface="Times New Roman" panose="02020603050405020304" pitchFamily="18" charset="0"/>
                <a:cs typeface="Times New Roman" panose="02020603050405020304" pitchFamily="18" charset="0"/>
              </a:rPr>
              <a:t>4</a:t>
            </a:r>
            <a:endParaRPr lang="ru-RU" sz="32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6178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6</a:t>
            </a:fld>
            <a:endParaRPr lang="ru-RU" dirty="0">
              <a:solidFill>
                <a:prstClr val="white"/>
              </a:solidFill>
            </a:endParaRPr>
          </a:p>
        </p:txBody>
      </p:sp>
      <p:pic>
        <p:nvPicPr>
          <p:cNvPr id="5" name="Рисунок 4"/>
          <p:cNvPicPr>
            <a:picLocks noChangeAspect="1"/>
          </p:cNvPicPr>
          <p:nvPr/>
        </p:nvPicPr>
        <p:blipFill>
          <a:blip r:embed="rId2"/>
          <a:stretch>
            <a:fillRect/>
          </a:stretch>
        </p:blipFill>
        <p:spPr>
          <a:xfrm>
            <a:off x="0" y="671115"/>
            <a:ext cx="10325100" cy="5807869"/>
          </a:xfrm>
          <a:prstGeom prst="rect">
            <a:avLst/>
          </a:prstGeom>
        </p:spPr>
      </p:pic>
      <p:sp>
        <p:nvSpPr>
          <p:cNvPr id="4" name="Прямоугольник 3"/>
          <p:cNvSpPr/>
          <p:nvPr/>
        </p:nvSpPr>
        <p:spPr>
          <a:xfrm>
            <a:off x="9733718" y="6353372"/>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prstClr val="white"/>
                </a:solidFill>
                <a:latin typeface="Times New Roman" panose="02020603050405020304" pitchFamily="18" charset="0"/>
                <a:cs typeface="Times New Roman" panose="02020603050405020304" pitchFamily="18" charset="0"/>
              </a:rPr>
              <a:t>5</a:t>
            </a:r>
            <a:endParaRPr lang="ru-RU" sz="32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310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7</a:t>
            </a:fld>
            <a:endParaRPr lang="ru-RU" dirty="0">
              <a:solidFill>
                <a:prstClr val="white"/>
              </a:solidFill>
            </a:endParaRPr>
          </a:p>
        </p:txBody>
      </p:sp>
      <p:sp>
        <p:nvSpPr>
          <p:cNvPr id="3" name="Заголовок 2"/>
          <p:cNvSpPr>
            <a:spLocks noGrp="1"/>
          </p:cNvSpPr>
          <p:nvPr>
            <p:ph type="title"/>
          </p:nvPr>
        </p:nvSpPr>
        <p:spPr>
          <a:xfrm>
            <a:off x="787401" y="443591"/>
            <a:ext cx="8746066" cy="928010"/>
          </a:xfrm>
          <a:effectLst/>
        </p:spPr>
        <p:txBody>
          <a:bodyPr/>
          <a:lstStyle/>
          <a:p>
            <a:pPr marL="0" indent="0" algn="ctr">
              <a:buNone/>
            </a:pPr>
            <a:r>
              <a:rPr lang="ru-RU" sz="2800" dirty="0" smtClean="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Реквизиты для уплаты единого </a:t>
            </a:r>
            <a:r>
              <a:rPr lang="ru-RU" sz="28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налогового платежа с 01.01.2023 </a:t>
            </a:r>
            <a:r>
              <a:rPr lang="ru-RU" sz="2800" dirty="0" smtClean="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 </a:t>
            </a:r>
            <a:endParaRPr lang="ru-RU" sz="28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149535800"/>
              </p:ext>
            </p:extLst>
          </p:nvPr>
        </p:nvGraphicFramePr>
        <p:xfrm>
          <a:off x="2977848" y="1459890"/>
          <a:ext cx="4800600" cy="4820863"/>
        </p:xfrm>
        <a:graphic>
          <a:graphicData uri="http://schemas.openxmlformats.org/drawingml/2006/table">
            <a:tbl>
              <a:tblPr>
                <a:tableStyleId>{5C22544A-7EE6-4342-B048-85BDC9FD1C3A}</a:tableStyleId>
              </a:tblPr>
              <a:tblGrid>
                <a:gridCol w="693654"/>
                <a:gridCol w="1382905"/>
                <a:gridCol w="2724041"/>
              </a:tblGrid>
              <a:tr h="816078">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 (поля) реквизита ПД</a:t>
                      </a:r>
                      <a:endParaRPr lang="ru-RU" sz="12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21656" marR="21656" marT="35628" marB="356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Наименование (поля) реквизита платежного документа</a:t>
                      </a:r>
                      <a:endParaRPr lang="ru-RU" sz="12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21656" marR="21656" marT="35628" marB="356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Значение</a:t>
                      </a:r>
                      <a:endParaRPr lang="ru-RU" sz="12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21656" marR="21656" marT="35628" marB="356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3123">
                <a:tc>
                  <a:txBody>
                    <a:bodyPr/>
                    <a:lstStyle/>
                    <a:p>
                      <a:pPr algn="ctr">
                        <a:spcAft>
                          <a:spcPts val="0"/>
                        </a:spcAft>
                      </a:pPr>
                      <a:r>
                        <a:rPr lang="ru-RU" sz="1400" b="1" dirty="0">
                          <a:effectLst/>
                          <a:latin typeface="Times New Roman" panose="02020603050405020304" pitchFamily="18" charset="0"/>
                          <a:cs typeface="Times New Roman" panose="02020603050405020304" pitchFamily="18" charset="0"/>
                        </a:rPr>
                        <a:t>13</a:t>
                      </a:r>
                      <a:endParaRPr lang="ru-RU" sz="1400" b="1"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21656" marR="21656" marT="35628" marB="356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4930" algn="l">
                        <a:lnSpc>
                          <a:spcPct val="115000"/>
                        </a:lnSpc>
                        <a:spcAft>
                          <a:spcPts val="0"/>
                        </a:spcAft>
                      </a:pPr>
                      <a:r>
                        <a:rPr lang="ru-RU" sz="1100" dirty="0">
                          <a:effectLst/>
                          <a:latin typeface="Times New Roman" panose="02020603050405020304" pitchFamily="18" charset="0"/>
                          <a:cs typeface="Times New Roman" panose="02020603050405020304" pitchFamily="18" charset="0"/>
                        </a:rPr>
                        <a:t>Наименование банка получателя средств </a:t>
                      </a:r>
                      <a:endParaRPr lang="ru-RU" sz="11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21656" marR="21656" marT="35628" marB="356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400" b="1" dirty="0" smtClean="0">
                          <a:effectLst/>
                          <a:latin typeface="Times New Roman" panose="02020603050405020304" pitchFamily="18" charset="0"/>
                          <a:cs typeface="Times New Roman" panose="02020603050405020304" pitchFamily="18" charset="0"/>
                        </a:rPr>
                        <a:t>ОТДЕЛЕНИЕ ТУЛА БАНКА РОССИИ//УФК по Тульской области, г Тула</a:t>
                      </a:r>
                      <a:endParaRPr lang="ru-RU" sz="1400" b="1"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21656" marR="21656" marT="35628" marB="356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9711">
                <a:tc>
                  <a:txBody>
                    <a:bodyPr/>
                    <a:lstStyle/>
                    <a:p>
                      <a:pPr algn="ctr">
                        <a:spcAft>
                          <a:spcPts val="0"/>
                        </a:spcAft>
                      </a:pPr>
                      <a:r>
                        <a:rPr lang="ru-RU" sz="1400" b="1" dirty="0">
                          <a:effectLst/>
                          <a:latin typeface="Times New Roman" panose="02020603050405020304" pitchFamily="18" charset="0"/>
                          <a:cs typeface="Times New Roman" panose="02020603050405020304" pitchFamily="18" charset="0"/>
                        </a:rPr>
                        <a:t>14</a:t>
                      </a:r>
                      <a:endParaRPr lang="ru-RU" sz="1400" b="1"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21656" marR="21656" marT="35628" marB="356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4930" algn="l">
                        <a:lnSpc>
                          <a:spcPct val="115000"/>
                        </a:lnSpc>
                        <a:spcAft>
                          <a:spcPts val="0"/>
                        </a:spcAft>
                      </a:pPr>
                      <a:r>
                        <a:rPr lang="ru-RU" sz="1100" dirty="0">
                          <a:effectLst/>
                          <a:latin typeface="Times New Roman" panose="02020603050405020304" pitchFamily="18" charset="0"/>
                          <a:cs typeface="Times New Roman" panose="02020603050405020304" pitchFamily="18" charset="0"/>
                        </a:rPr>
                        <a:t>БИК банка получателя средств (БИК ТОФК) </a:t>
                      </a:r>
                      <a:endParaRPr lang="ru-RU" sz="11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21656" marR="21656" marT="35628" marB="356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4930" algn="ctr">
                        <a:lnSpc>
                          <a:spcPct val="115000"/>
                        </a:lnSpc>
                        <a:spcAft>
                          <a:spcPts val="0"/>
                        </a:spcAft>
                      </a:pPr>
                      <a:r>
                        <a:rPr lang="ru-RU" sz="1400" b="1" dirty="0">
                          <a:effectLst/>
                          <a:latin typeface="Times New Roman" panose="02020603050405020304" pitchFamily="18" charset="0"/>
                          <a:cs typeface="Times New Roman" panose="02020603050405020304" pitchFamily="18" charset="0"/>
                        </a:rPr>
                        <a:t>017003983</a:t>
                      </a:r>
                      <a:endParaRPr lang="ru-RU" sz="1400" b="1"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21656" marR="21656" marT="35628" marB="356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2635">
                <a:tc>
                  <a:txBody>
                    <a:bodyPr/>
                    <a:lstStyle/>
                    <a:p>
                      <a:pPr algn="ctr">
                        <a:spcAft>
                          <a:spcPts val="0"/>
                        </a:spcAft>
                      </a:pPr>
                      <a:r>
                        <a:rPr lang="ru-RU" sz="1400" b="1" dirty="0">
                          <a:effectLst/>
                          <a:latin typeface="Times New Roman" panose="02020603050405020304" pitchFamily="18" charset="0"/>
                          <a:cs typeface="Times New Roman" panose="02020603050405020304" pitchFamily="18" charset="0"/>
                        </a:rPr>
                        <a:t>15</a:t>
                      </a:r>
                      <a:endParaRPr lang="ru-RU" sz="1400" b="1"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21656" marR="21656" marT="35628" marB="356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930" marR="74930" indent="-74930" algn="l">
                        <a:lnSpc>
                          <a:spcPct val="115000"/>
                        </a:lnSpc>
                        <a:spcAft>
                          <a:spcPts val="0"/>
                        </a:spcAft>
                      </a:pPr>
                      <a:r>
                        <a:rPr lang="ru-RU" sz="1100" dirty="0">
                          <a:effectLst/>
                          <a:latin typeface="Times New Roman" panose="02020603050405020304" pitchFamily="18" charset="0"/>
                          <a:cs typeface="Times New Roman" panose="02020603050405020304" pitchFamily="18" charset="0"/>
                        </a:rPr>
                        <a:t>№ счета банка </a:t>
                      </a:r>
                      <a:r>
                        <a:rPr lang="ru-RU" sz="1100" dirty="0" smtClean="0">
                          <a:effectLst/>
                          <a:latin typeface="Times New Roman" panose="02020603050405020304" pitchFamily="18" charset="0"/>
                          <a:cs typeface="Times New Roman" panose="02020603050405020304" pitchFamily="18" charset="0"/>
                        </a:rPr>
                        <a:t>получателя</a:t>
                      </a:r>
                      <a:r>
                        <a:rPr lang="ru-RU" sz="1100" baseline="0" dirty="0" smtClean="0">
                          <a:effectLst/>
                          <a:latin typeface="Times New Roman" panose="02020603050405020304" pitchFamily="18" charset="0"/>
                          <a:cs typeface="Times New Roman" panose="02020603050405020304" pitchFamily="18" charset="0"/>
                        </a:rPr>
                        <a:t> </a:t>
                      </a:r>
                      <a:r>
                        <a:rPr lang="ru-RU" sz="1100" dirty="0" smtClean="0">
                          <a:effectLst/>
                          <a:latin typeface="Times New Roman" panose="02020603050405020304" pitchFamily="18" charset="0"/>
                          <a:cs typeface="Times New Roman" panose="02020603050405020304" pitchFamily="18" charset="0"/>
                        </a:rPr>
                        <a:t>средств </a:t>
                      </a:r>
                      <a:endParaRPr lang="ru-RU" sz="1100" dirty="0">
                        <a:effectLst/>
                        <a:latin typeface="Times New Roman" panose="02020603050405020304" pitchFamily="18" charset="0"/>
                        <a:cs typeface="Times New Roman" panose="02020603050405020304" pitchFamily="18" charset="0"/>
                      </a:endParaRPr>
                    </a:p>
                    <a:p>
                      <a:pPr marR="74930" algn="l">
                        <a:lnSpc>
                          <a:spcPct val="115000"/>
                        </a:lnSpc>
                        <a:spcAft>
                          <a:spcPts val="0"/>
                        </a:spcAft>
                      </a:pPr>
                      <a:r>
                        <a:rPr lang="ru-RU" sz="1100" dirty="0">
                          <a:effectLst/>
                          <a:latin typeface="Times New Roman" panose="02020603050405020304" pitchFamily="18" charset="0"/>
                          <a:cs typeface="Times New Roman" panose="02020603050405020304" pitchFamily="18" charset="0"/>
                        </a:rPr>
                        <a:t>(номер банковского счета, входящего в </a:t>
                      </a:r>
                    </a:p>
                    <a:p>
                      <a:pPr marR="74930" algn="l">
                        <a:lnSpc>
                          <a:spcPct val="115000"/>
                        </a:lnSpc>
                        <a:spcAft>
                          <a:spcPts val="0"/>
                        </a:spcAft>
                      </a:pPr>
                      <a:r>
                        <a:rPr lang="ru-RU" sz="1100" dirty="0">
                          <a:effectLst/>
                          <a:latin typeface="Times New Roman" panose="02020603050405020304" pitchFamily="18" charset="0"/>
                          <a:cs typeface="Times New Roman" panose="02020603050405020304" pitchFamily="18" charset="0"/>
                        </a:rPr>
                        <a:t>состав единого казначейского счета) </a:t>
                      </a:r>
                      <a:endParaRPr lang="ru-RU" sz="11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21656" marR="21656" marT="35628" marB="356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400" b="1" dirty="0">
                          <a:effectLst/>
                          <a:latin typeface="Times New Roman" panose="02020603050405020304" pitchFamily="18" charset="0"/>
                          <a:cs typeface="Times New Roman" panose="02020603050405020304" pitchFamily="18" charset="0"/>
                        </a:rPr>
                        <a:t>40102810445370000059</a:t>
                      </a:r>
                      <a:endParaRPr lang="ru-RU" sz="1400" b="1"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21656" marR="21656" marT="35628" marB="356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2420">
                <a:tc>
                  <a:txBody>
                    <a:bodyPr/>
                    <a:lstStyle/>
                    <a:p>
                      <a:pPr algn="ctr">
                        <a:spcAft>
                          <a:spcPts val="0"/>
                        </a:spcAft>
                      </a:pPr>
                      <a:r>
                        <a:rPr lang="ru-RU" sz="1400" b="1" dirty="0">
                          <a:effectLst/>
                          <a:latin typeface="Times New Roman" panose="02020603050405020304" pitchFamily="18" charset="0"/>
                          <a:cs typeface="Times New Roman" panose="02020603050405020304" pitchFamily="18" charset="0"/>
                        </a:rPr>
                        <a:t>16</a:t>
                      </a:r>
                      <a:endParaRPr lang="ru-RU" sz="1400" b="1"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21656" marR="21656" marT="35628" marB="356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ru-RU" sz="1100" dirty="0">
                          <a:effectLst/>
                          <a:latin typeface="Times New Roman" panose="02020603050405020304" pitchFamily="18" charset="0"/>
                          <a:cs typeface="Times New Roman" panose="02020603050405020304" pitchFamily="18" charset="0"/>
                        </a:rPr>
                        <a:t>Получатель</a:t>
                      </a:r>
                      <a:endParaRPr lang="ru-RU" sz="11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21656" marR="21656" marT="35628" marB="356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400" b="1" kern="1200" dirty="0" smtClean="0">
                          <a:solidFill>
                            <a:schemeClr val="dk1"/>
                          </a:solidFill>
                          <a:effectLst/>
                          <a:latin typeface="Times New Roman" panose="02020603050405020304" pitchFamily="18" charset="0"/>
                          <a:ea typeface="+mn-ea"/>
                          <a:cs typeface="Times New Roman" panose="02020603050405020304" pitchFamily="18" charset="0"/>
                        </a:rPr>
                        <a:t>Управление Федерального казначейства по Тульской области (</a:t>
                      </a:r>
                      <a:r>
                        <a:rPr lang="ru-RU" sz="1400" b="1" kern="1200" dirty="0" smtClean="0">
                          <a:solidFill>
                            <a:srgbClr val="FF0000"/>
                          </a:solidFill>
                          <a:effectLst/>
                          <a:latin typeface="Times New Roman" panose="02020603050405020304" pitchFamily="18" charset="0"/>
                          <a:ea typeface="+mn-ea"/>
                          <a:cs typeface="Times New Roman" panose="02020603050405020304" pitchFamily="18" charset="0"/>
                        </a:rPr>
                        <a:t>НО по месту постановки на учет</a:t>
                      </a:r>
                      <a:r>
                        <a:rPr lang="ru-RU" sz="1400" b="1" kern="1200" dirty="0" smtClean="0">
                          <a:solidFill>
                            <a:schemeClr val="dk1"/>
                          </a:solidFill>
                          <a:effectLst/>
                          <a:latin typeface="Times New Roman" panose="02020603050405020304" pitchFamily="18" charset="0"/>
                          <a:ea typeface="+mn-ea"/>
                          <a:cs typeface="Times New Roman" panose="02020603050405020304" pitchFamily="18" charset="0"/>
                        </a:rPr>
                        <a:t>)</a:t>
                      </a:r>
                    </a:p>
                  </a:txBody>
                  <a:tcPr marL="21656" marR="21656" marT="35628" marB="356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6896">
                <a:tc>
                  <a:txBody>
                    <a:bodyPr/>
                    <a:lstStyle/>
                    <a:p>
                      <a:pPr algn="ctr">
                        <a:spcAft>
                          <a:spcPts val="0"/>
                        </a:spcAft>
                      </a:pPr>
                      <a:r>
                        <a:rPr lang="ru-RU" sz="1400" b="1" dirty="0">
                          <a:effectLst/>
                          <a:latin typeface="Times New Roman" panose="02020603050405020304" pitchFamily="18" charset="0"/>
                          <a:cs typeface="Times New Roman" panose="02020603050405020304" pitchFamily="18" charset="0"/>
                        </a:rPr>
                        <a:t>17</a:t>
                      </a:r>
                      <a:endParaRPr lang="ru-RU" sz="1400" b="1"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21656" marR="21656" marT="35628" marB="356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4930" algn="l">
                        <a:lnSpc>
                          <a:spcPct val="115000"/>
                        </a:lnSpc>
                        <a:spcAft>
                          <a:spcPts val="0"/>
                        </a:spcAft>
                      </a:pPr>
                      <a:r>
                        <a:rPr lang="ru-RU" sz="1100" dirty="0">
                          <a:effectLst/>
                          <a:latin typeface="Times New Roman" panose="02020603050405020304" pitchFamily="18" charset="0"/>
                          <a:cs typeface="Times New Roman" panose="02020603050405020304" pitchFamily="18" charset="0"/>
                        </a:rPr>
                        <a:t>Номер казначейского счета </a:t>
                      </a:r>
                      <a:endParaRPr lang="ru-RU" sz="11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21656" marR="21656" marT="35628" marB="356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74930" algn="ctr">
                        <a:lnSpc>
                          <a:spcPct val="115000"/>
                        </a:lnSpc>
                        <a:spcAft>
                          <a:spcPts val="0"/>
                        </a:spcAft>
                      </a:pPr>
                      <a:r>
                        <a:rPr lang="ru-RU" sz="1400" b="1" dirty="0">
                          <a:effectLst/>
                          <a:latin typeface="Times New Roman" panose="02020603050405020304" pitchFamily="18" charset="0"/>
                          <a:cs typeface="Times New Roman" panose="02020603050405020304" pitchFamily="18" charset="0"/>
                        </a:rPr>
                        <a:t>03100643000000018500</a:t>
                      </a:r>
                      <a:endParaRPr lang="ru-RU" sz="1400" b="1"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21656" marR="21656" marT="35628" marB="356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Прямоугольник 5"/>
          <p:cNvSpPr/>
          <p:nvPr/>
        </p:nvSpPr>
        <p:spPr>
          <a:xfrm>
            <a:off x="9605087" y="6411492"/>
            <a:ext cx="720013"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latin typeface="Times New Roman" panose="02020603050405020304" pitchFamily="18" charset="0"/>
                <a:cs typeface="Times New Roman" panose="02020603050405020304" pitchFamily="18" charset="0"/>
              </a:rPr>
              <a:t>6</a:t>
            </a:r>
            <a:endParaRPr lang="ru-RU"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3414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8</a:t>
            </a:fld>
            <a:endParaRPr lang="ru-RU" dirty="0">
              <a:solidFill>
                <a:prstClr val="white"/>
              </a:solidFill>
            </a:endParaRPr>
          </a:p>
        </p:txBody>
      </p:sp>
      <p:pic>
        <p:nvPicPr>
          <p:cNvPr id="6" name="Рисунок 5"/>
          <p:cNvPicPr>
            <a:picLocks noChangeAspect="1"/>
          </p:cNvPicPr>
          <p:nvPr/>
        </p:nvPicPr>
        <p:blipFill>
          <a:blip r:embed="rId2"/>
          <a:stretch>
            <a:fillRect/>
          </a:stretch>
        </p:blipFill>
        <p:spPr>
          <a:xfrm>
            <a:off x="0" y="680059"/>
            <a:ext cx="10325100" cy="5789981"/>
          </a:xfrm>
          <a:prstGeom prst="rect">
            <a:avLst/>
          </a:prstGeom>
        </p:spPr>
      </p:pic>
      <p:sp>
        <p:nvSpPr>
          <p:cNvPr id="4" name="Прямоугольник 3"/>
          <p:cNvSpPr/>
          <p:nvPr/>
        </p:nvSpPr>
        <p:spPr>
          <a:xfrm>
            <a:off x="9733718" y="6353372"/>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prstClr val="white"/>
                </a:solidFill>
                <a:latin typeface="Times New Roman" panose="02020603050405020304" pitchFamily="18" charset="0"/>
                <a:cs typeface="Times New Roman" panose="02020603050405020304" pitchFamily="18" charset="0"/>
              </a:rPr>
              <a:t>7</a:t>
            </a:r>
            <a:endParaRPr lang="ru-RU" sz="32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548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9</a:t>
            </a:fld>
            <a:endParaRPr lang="ru-RU" dirty="0">
              <a:solidFill>
                <a:prstClr val="white"/>
              </a:solidFill>
            </a:endParaRPr>
          </a:p>
        </p:txBody>
      </p:sp>
      <p:sp>
        <p:nvSpPr>
          <p:cNvPr id="3" name="Прямоугольник 2"/>
          <p:cNvSpPr/>
          <p:nvPr/>
        </p:nvSpPr>
        <p:spPr>
          <a:xfrm>
            <a:off x="9570683" y="6371306"/>
            <a:ext cx="682798"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latin typeface="Times New Roman" panose="02020603050405020304" pitchFamily="18" charset="0"/>
                <a:cs typeface="Times New Roman" panose="02020603050405020304" pitchFamily="18" charset="0"/>
              </a:rPr>
              <a:t>8</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56754" y="267131"/>
            <a:ext cx="8813928" cy="923330"/>
          </a:xfrm>
          <a:prstGeom prst="rect">
            <a:avLst/>
          </a:prstGeom>
          <a:noFill/>
        </p:spPr>
        <p:txBody>
          <a:bodyPr wrap="square" rtlCol="0">
            <a:spAutoFit/>
          </a:bodyPr>
          <a:lstStyle/>
          <a:p>
            <a:r>
              <a:rPr lang="ru-RU" sz="1800" b="1" dirty="0" smtClean="0">
                <a:solidFill>
                  <a:schemeClr val="accent1">
                    <a:lumMod val="50000"/>
                  </a:schemeClr>
                </a:solidFill>
                <a:latin typeface="Times New Roman" panose="02020603050405020304" pitchFamily="18" charset="0"/>
                <a:cs typeface="Times New Roman" panose="02020603050405020304" pitchFamily="18" charset="0"/>
              </a:rPr>
              <a:t>Федеральный </a:t>
            </a:r>
            <a:r>
              <a:rPr lang="ru-RU" sz="1800" b="1" dirty="0">
                <a:solidFill>
                  <a:schemeClr val="accent1">
                    <a:lumMod val="50000"/>
                  </a:schemeClr>
                </a:solidFill>
                <a:latin typeface="Times New Roman" panose="02020603050405020304" pitchFamily="18" charset="0"/>
                <a:cs typeface="Times New Roman" panose="02020603050405020304" pitchFamily="18" charset="0"/>
              </a:rPr>
              <a:t>закон от 14.07.2022 </a:t>
            </a:r>
            <a:r>
              <a:rPr lang="ru-RU" sz="1800" b="1" dirty="0" smtClean="0">
                <a:solidFill>
                  <a:schemeClr val="accent1">
                    <a:lumMod val="50000"/>
                  </a:schemeClr>
                </a:solidFill>
                <a:latin typeface="Times New Roman" panose="02020603050405020304" pitchFamily="18" charset="0"/>
                <a:cs typeface="Times New Roman" panose="02020603050405020304" pitchFamily="18" charset="0"/>
              </a:rPr>
              <a:t>№ 263-ФЗ «О </a:t>
            </a:r>
            <a:r>
              <a:rPr lang="ru-RU" sz="1800" b="1" dirty="0">
                <a:solidFill>
                  <a:schemeClr val="accent1">
                    <a:lumMod val="50000"/>
                  </a:schemeClr>
                </a:solidFill>
                <a:latin typeface="Times New Roman" panose="02020603050405020304" pitchFamily="18" charset="0"/>
                <a:cs typeface="Times New Roman" panose="02020603050405020304" pitchFamily="18" charset="0"/>
              </a:rPr>
              <a:t>внесении изменений в части первую и вторую Налогового кодекса Российской </a:t>
            </a:r>
            <a:r>
              <a:rPr lang="ru-RU" sz="1800" b="1" dirty="0" smtClean="0">
                <a:solidFill>
                  <a:schemeClr val="accent1">
                    <a:lumMod val="50000"/>
                  </a:schemeClr>
                </a:solidFill>
                <a:latin typeface="Times New Roman" panose="02020603050405020304" pitchFamily="18" charset="0"/>
                <a:cs typeface="Times New Roman" panose="02020603050405020304" pitchFamily="18" charset="0"/>
              </a:rPr>
              <a:t>Федерации»</a:t>
            </a:r>
            <a:endParaRPr lang="ru-RU" sz="1800" b="1" dirty="0">
              <a:solidFill>
                <a:schemeClr val="accent1">
                  <a:lumMod val="50000"/>
                </a:schemeClr>
              </a:solidFill>
              <a:latin typeface="Times New Roman" panose="02020603050405020304" pitchFamily="18" charset="0"/>
              <a:cs typeface="Times New Roman" panose="02020603050405020304" pitchFamily="18" charset="0"/>
            </a:endParaRPr>
          </a:p>
          <a:p>
            <a:pPr algn="r"/>
            <a:r>
              <a:rPr lang="ru-RU" sz="1800" b="1" dirty="0">
                <a:solidFill>
                  <a:srgbClr val="FF0000"/>
                </a:solidFill>
                <a:latin typeface="Times New Roman" panose="02020603050405020304" pitchFamily="18" charset="0"/>
                <a:cs typeface="Times New Roman" panose="02020603050405020304" pitchFamily="18" charset="0"/>
              </a:rPr>
              <a:t>Начало действия документа - </a:t>
            </a:r>
            <a:r>
              <a:rPr lang="ru-RU" sz="1800" b="1" dirty="0">
                <a:solidFill>
                  <a:srgbClr val="00B050"/>
                </a:solidFill>
                <a:latin typeface="Times New Roman" panose="02020603050405020304" pitchFamily="18" charset="0"/>
                <a:cs typeface="Times New Roman" panose="02020603050405020304" pitchFamily="18" charset="0"/>
                <a:hlinkClick r:id="rId2"/>
              </a:rPr>
              <a:t>01.01.2023</a:t>
            </a:r>
            <a:r>
              <a:rPr lang="ru-RU" sz="1800" b="1" dirty="0" smtClean="0">
                <a:solidFill>
                  <a:srgbClr val="00B050"/>
                </a:solidFill>
                <a:latin typeface="Times New Roman" panose="02020603050405020304" pitchFamily="18" charset="0"/>
                <a:cs typeface="Times New Roman" panose="02020603050405020304" pitchFamily="18" charset="0"/>
                <a:hlinkClick r:id="rId2"/>
              </a:rPr>
              <a:t>.</a:t>
            </a:r>
            <a:endParaRPr lang="ru-RU" sz="1800" b="1" dirty="0" smtClean="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64650" y="1404745"/>
            <a:ext cx="7751305" cy="1508105"/>
          </a:xfrm>
          <a:prstGeom prst="rect">
            <a:avLst/>
          </a:prstGeom>
          <a:noFill/>
        </p:spPr>
        <p:txBody>
          <a:bodyPr wrap="square" rtlCol="0">
            <a:spAutoFit/>
          </a:bodyPr>
          <a:lstStyle/>
          <a:p>
            <a:r>
              <a:rPr lang="ru-RU" sz="2000" b="1" dirty="0">
                <a:solidFill>
                  <a:schemeClr val="accent1">
                    <a:lumMod val="50000"/>
                  </a:schemeClr>
                </a:solidFill>
                <a:latin typeface="Times New Roman" panose="02020603050405020304" pitchFamily="18" charset="0"/>
                <a:cs typeface="Times New Roman" panose="02020603050405020304" pitchFamily="18" charset="0"/>
              </a:rPr>
              <a:t>Статья 11.3. Единый налоговый платеж. Единый налоговый счет</a:t>
            </a:r>
          </a:p>
          <a:p>
            <a:r>
              <a:rPr lang="ru-RU" sz="1800" dirty="0" smtClean="0">
                <a:solidFill>
                  <a:schemeClr val="accent1">
                    <a:lumMod val="50000"/>
                  </a:schemeClr>
                </a:solidFill>
                <a:latin typeface="Times New Roman" panose="02020603050405020304" pitchFamily="18" charset="0"/>
                <a:cs typeface="Times New Roman" panose="02020603050405020304" pitchFamily="18" charset="0"/>
              </a:rPr>
              <a:t>4</a:t>
            </a:r>
            <a:r>
              <a:rPr lang="ru-RU" sz="1800" dirty="0">
                <a:solidFill>
                  <a:schemeClr val="accent1">
                    <a:lumMod val="50000"/>
                  </a:schemeClr>
                </a:solidFill>
                <a:latin typeface="Times New Roman" panose="02020603050405020304" pitchFamily="18" charset="0"/>
                <a:cs typeface="Times New Roman" panose="02020603050405020304" pitchFamily="18" charset="0"/>
              </a:rPr>
              <a:t>. </a:t>
            </a:r>
            <a:r>
              <a:rPr lang="ru-RU" sz="1800" dirty="0">
                <a:solidFill>
                  <a:srgbClr val="C00000"/>
                </a:solidFill>
                <a:latin typeface="Times New Roman" panose="02020603050405020304" pitchFamily="18" charset="0"/>
                <a:cs typeface="Times New Roman" panose="02020603050405020304" pitchFamily="18" charset="0"/>
              </a:rPr>
              <a:t>Положительное сальдо </a:t>
            </a:r>
            <a:r>
              <a:rPr lang="ru-RU" sz="1800" dirty="0">
                <a:solidFill>
                  <a:schemeClr val="bg2">
                    <a:lumMod val="25000"/>
                  </a:schemeClr>
                </a:solidFill>
                <a:latin typeface="Times New Roman" panose="02020603050405020304" pitchFamily="18" charset="0"/>
                <a:cs typeface="Times New Roman" panose="02020603050405020304" pitchFamily="18" charset="0"/>
              </a:rPr>
              <a:t>единого налогового счета формируется, если общая сумма денежных средств, перечисленных и (или) признаваемых в качестве единого налогового платежа, больше денежного выражения совокупной </a:t>
            </a:r>
            <a:r>
              <a:rPr lang="ru-RU" sz="1600" dirty="0">
                <a:solidFill>
                  <a:schemeClr val="bg2">
                    <a:lumMod val="25000"/>
                  </a:schemeClr>
                </a:solidFill>
                <a:latin typeface="Times New Roman" panose="02020603050405020304" pitchFamily="18" charset="0"/>
                <a:cs typeface="Times New Roman" panose="02020603050405020304" pitchFamily="18" charset="0"/>
              </a:rPr>
              <a:t>обязанности. </a:t>
            </a:r>
            <a:endParaRPr lang="ru-RU" sz="1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246691" y="2345754"/>
            <a:ext cx="2078409" cy="461665"/>
          </a:xfrm>
          <a:prstGeom prst="rect">
            <a:avLst/>
          </a:prstGeom>
          <a:noFill/>
        </p:spPr>
        <p:txBody>
          <a:bodyPr wrap="square" rtlCol="0">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ПЕРЕПЛАТА</a:t>
            </a:r>
          </a:p>
        </p:txBody>
      </p:sp>
      <p:sp>
        <p:nvSpPr>
          <p:cNvPr id="8" name="Прямоугольник 7"/>
          <p:cNvSpPr/>
          <p:nvPr/>
        </p:nvSpPr>
        <p:spPr>
          <a:xfrm>
            <a:off x="7456179" y="2069534"/>
            <a:ext cx="995612" cy="914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schemeClr val="tx2">
                    <a:lumMod val="50000"/>
                  </a:schemeClr>
                </a:solidFill>
              </a:rPr>
              <a:t>=</a:t>
            </a:r>
            <a:endParaRPr lang="ru-RU" sz="9600" dirty="0">
              <a:solidFill>
                <a:schemeClr val="tx2">
                  <a:lumMod val="50000"/>
                </a:schemeClr>
              </a:solidFill>
            </a:endParaRPr>
          </a:p>
        </p:txBody>
      </p:sp>
      <p:sp>
        <p:nvSpPr>
          <p:cNvPr id="12" name="TextBox 11"/>
          <p:cNvSpPr txBox="1"/>
          <p:nvPr/>
        </p:nvSpPr>
        <p:spPr>
          <a:xfrm>
            <a:off x="512749" y="3560390"/>
            <a:ext cx="1819184" cy="2031325"/>
          </a:xfrm>
          <a:prstGeom prst="rect">
            <a:avLst/>
          </a:prstGeom>
          <a:noFill/>
        </p:spPr>
        <p:txBody>
          <a:bodyPr wrap="square" rtlCol="0">
            <a:spAutoFit/>
          </a:bodyPr>
          <a:lstStyle/>
          <a:p>
            <a:r>
              <a:rPr lang="ru-RU" sz="1800" b="1" dirty="0" smtClean="0">
                <a:solidFill>
                  <a:schemeClr val="bg2">
                    <a:lumMod val="25000"/>
                  </a:schemeClr>
                </a:solidFill>
                <a:latin typeface="Times New Roman" panose="02020603050405020304" pitchFamily="18" charset="0"/>
                <a:cs typeface="Times New Roman" panose="02020603050405020304" pitchFamily="18" charset="0"/>
              </a:rPr>
              <a:t>В </a:t>
            </a:r>
            <a:r>
              <a:rPr lang="ru-RU" sz="1800" b="1" dirty="0">
                <a:solidFill>
                  <a:schemeClr val="bg2">
                    <a:lumMod val="25000"/>
                  </a:schemeClr>
                </a:solidFill>
                <a:latin typeface="Times New Roman" panose="02020603050405020304" pitchFamily="18" charset="0"/>
                <a:cs typeface="Times New Roman" panose="02020603050405020304" pitchFamily="18" charset="0"/>
              </a:rPr>
              <a:t>счет исполнения обязанности другого лица по уплате </a:t>
            </a:r>
            <a:r>
              <a:rPr lang="ru-RU" sz="1800" b="1" dirty="0" smtClean="0">
                <a:solidFill>
                  <a:schemeClr val="bg2">
                    <a:lumMod val="25000"/>
                  </a:schemeClr>
                </a:solidFill>
                <a:latin typeface="Times New Roman" panose="02020603050405020304" pitchFamily="18" charset="0"/>
                <a:cs typeface="Times New Roman" panose="02020603050405020304" pitchFamily="18" charset="0"/>
              </a:rPr>
              <a:t>налогов (ст. 78 НК)</a:t>
            </a:r>
            <a:endParaRPr lang="ru-RU" sz="18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339330" y="3612954"/>
            <a:ext cx="2226879" cy="2031325"/>
          </a:xfrm>
          <a:prstGeom prst="rect">
            <a:avLst/>
          </a:prstGeom>
          <a:noFill/>
        </p:spPr>
        <p:txBody>
          <a:bodyPr wrap="square" rtlCol="0">
            <a:spAutoFit/>
          </a:bodyPr>
          <a:lstStyle/>
          <a:p>
            <a:r>
              <a:rPr lang="ru-RU" sz="1800" b="1" dirty="0">
                <a:solidFill>
                  <a:schemeClr val="bg2">
                    <a:lumMod val="25000"/>
                  </a:schemeClr>
                </a:solidFill>
                <a:latin typeface="Times New Roman" panose="02020603050405020304" pitchFamily="18" charset="0"/>
                <a:cs typeface="Times New Roman" panose="02020603050405020304" pitchFamily="18" charset="0"/>
              </a:rPr>
              <a:t>В</a:t>
            </a:r>
            <a:r>
              <a:rPr lang="ru-RU" sz="1800" b="1" dirty="0" smtClean="0">
                <a:solidFill>
                  <a:schemeClr val="bg2">
                    <a:lumMod val="25000"/>
                  </a:schemeClr>
                </a:solidFill>
                <a:latin typeface="Times New Roman" panose="02020603050405020304" pitchFamily="18" charset="0"/>
                <a:cs typeface="Times New Roman" panose="02020603050405020304" pitchFamily="18" charset="0"/>
              </a:rPr>
              <a:t> </a:t>
            </a:r>
            <a:r>
              <a:rPr lang="ru-RU" sz="1800" b="1" dirty="0">
                <a:solidFill>
                  <a:schemeClr val="bg2">
                    <a:lumMod val="25000"/>
                  </a:schemeClr>
                </a:solidFill>
                <a:latin typeface="Times New Roman" panose="02020603050405020304" pitchFamily="18" charset="0"/>
                <a:cs typeface="Times New Roman" panose="02020603050405020304" pitchFamily="18" charset="0"/>
              </a:rPr>
              <a:t>счет исполнения предстоящей обязанности по уплате конкретного налога</a:t>
            </a:r>
          </a:p>
          <a:p>
            <a:r>
              <a:rPr lang="ru-RU" sz="1800" b="1" dirty="0" smtClean="0">
                <a:solidFill>
                  <a:schemeClr val="bg2">
                    <a:lumMod val="25000"/>
                  </a:schemeClr>
                </a:solidFill>
                <a:latin typeface="Times New Roman" panose="02020603050405020304" pitchFamily="18" charset="0"/>
                <a:cs typeface="Times New Roman" panose="02020603050405020304" pitchFamily="18" charset="0"/>
              </a:rPr>
              <a:t>(ст. 78 НК)</a:t>
            </a:r>
            <a:endParaRPr lang="ru-RU" sz="18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619561" y="3590822"/>
            <a:ext cx="2726882" cy="1923604"/>
          </a:xfrm>
          <a:prstGeom prst="rect">
            <a:avLst/>
          </a:prstGeom>
          <a:noFill/>
        </p:spPr>
        <p:txBody>
          <a:bodyPr wrap="square" rtlCol="0">
            <a:spAutoFit/>
          </a:bodyPr>
          <a:lstStyle/>
          <a:p>
            <a:r>
              <a:rPr lang="ru-RU" sz="1700" b="1" dirty="0">
                <a:solidFill>
                  <a:schemeClr val="bg2">
                    <a:lumMod val="25000"/>
                  </a:schemeClr>
                </a:solidFill>
                <a:latin typeface="Times New Roman" panose="02020603050405020304" pitchFamily="18" charset="0"/>
                <a:cs typeface="Times New Roman" panose="02020603050405020304" pitchFamily="18" charset="0"/>
              </a:rPr>
              <a:t>В</a:t>
            </a:r>
            <a:r>
              <a:rPr lang="ru-RU" sz="1700" b="1" dirty="0" smtClean="0">
                <a:solidFill>
                  <a:schemeClr val="bg2">
                    <a:lumMod val="25000"/>
                  </a:schemeClr>
                </a:solidFill>
                <a:latin typeface="Times New Roman" panose="02020603050405020304" pitchFamily="18" charset="0"/>
                <a:cs typeface="Times New Roman" panose="02020603050405020304" pitchFamily="18" charset="0"/>
              </a:rPr>
              <a:t> </a:t>
            </a:r>
            <a:r>
              <a:rPr lang="ru-RU" sz="1700" b="1" dirty="0">
                <a:solidFill>
                  <a:schemeClr val="bg2">
                    <a:lumMod val="25000"/>
                  </a:schemeClr>
                </a:solidFill>
                <a:latin typeface="Times New Roman" panose="02020603050405020304" pitchFamily="18" charset="0"/>
                <a:cs typeface="Times New Roman" panose="02020603050405020304" pitchFamily="18" charset="0"/>
              </a:rPr>
              <a:t>счет исполнения решений налоговых органов, либо погашения </a:t>
            </a:r>
            <a:r>
              <a:rPr lang="ru-RU" sz="1700" b="1" dirty="0" smtClean="0">
                <a:solidFill>
                  <a:schemeClr val="bg2">
                    <a:lumMod val="25000"/>
                  </a:schemeClr>
                </a:solidFill>
                <a:latin typeface="Times New Roman" panose="02020603050405020304" pitchFamily="18" charset="0"/>
                <a:cs typeface="Times New Roman" panose="02020603050405020304" pitchFamily="18" charset="0"/>
              </a:rPr>
              <a:t>просроченной </a:t>
            </a:r>
            <a:r>
              <a:rPr lang="ru-RU" sz="1700" b="1" dirty="0">
                <a:solidFill>
                  <a:schemeClr val="bg2">
                    <a:lumMod val="25000"/>
                  </a:schemeClr>
                </a:solidFill>
                <a:latin typeface="Times New Roman" panose="02020603050405020304" pitchFamily="18" charset="0"/>
                <a:cs typeface="Times New Roman" panose="02020603050405020304" pitchFamily="18" charset="0"/>
              </a:rPr>
              <a:t>к взысканию задолженности</a:t>
            </a:r>
          </a:p>
          <a:p>
            <a:r>
              <a:rPr lang="ru-RU" sz="1700" b="1" dirty="0" smtClean="0">
                <a:solidFill>
                  <a:schemeClr val="bg2">
                    <a:lumMod val="25000"/>
                  </a:schemeClr>
                </a:solidFill>
                <a:latin typeface="Times New Roman" panose="02020603050405020304" pitchFamily="18" charset="0"/>
                <a:cs typeface="Times New Roman" panose="02020603050405020304" pitchFamily="18" charset="0"/>
              </a:rPr>
              <a:t>(ст. 78 НК)</a:t>
            </a:r>
            <a:endParaRPr lang="ru-RU" sz="17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399796" y="3552749"/>
            <a:ext cx="2103989" cy="1754326"/>
          </a:xfrm>
          <a:prstGeom prst="rect">
            <a:avLst/>
          </a:prstGeom>
          <a:noFill/>
        </p:spPr>
        <p:txBody>
          <a:bodyPr wrap="square" rtlCol="0">
            <a:spAutoFit/>
          </a:bodyPr>
          <a:lstStyle/>
          <a:p>
            <a:r>
              <a:rPr lang="ru-RU" sz="1800" b="1" dirty="0">
                <a:solidFill>
                  <a:srgbClr val="C00000"/>
                </a:solidFill>
                <a:latin typeface="Times New Roman" panose="02020603050405020304" pitchFamily="18" charset="0"/>
                <a:cs typeface="Times New Roman" panose="02020603050405020304" pitchFamily="18" charset="0"/>
              </a:rPr>
              <a:t>Возврат на открытый ему счет в банке в порядке, предусмотренном статьей 79 НК</a:t>
            </a:r>
          </a:p>
        </p:txBody>
      </p:sp>
      <p:sp>
        <p:nvSpPr>
          <p:cNvPr id="16" name="Правая фигурная скобка 15"/>
          <p:cNvSpPr/>
          <p:nvPr/>
        </p:nvSpPr>
        <p:spPr>
          <a:xfrm rot="5400000">
            <a:off x="4714062" y="1598202"/>
            <a:ext cx="272172" cy="8060357"/>
          </a:xfrm>
          <a:prstGeom prst="rightBrace">
            <a:avLst>
              <a:gd name="adj1" fmla="val 25000"/>
              <a:gd name="adj2" fmla="val 50211"/>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TextBox 16"/>
          <p:cNvSpPr txBox="1"/>
          <p:nvPr/>
        </p:nvSpPr>
        <p:spPr>
          <a:xfrm>
            <a:off x="74697" y="5870606"/>
            <a:ext cx="10024217" cy="707886"/>
          </a:xfrm>
          <a:prstGeom prst="rect">
            <a:avLst/>
          </a:prstGeom>
          <a:noFill/>
        </p:spPr>
        <p:txBody>
          <a:bodyPr wrap="square" rtlCol="0">
            <a:spAutoFit/>
          </a:bodyPr>
          <a:lstStyle/>
          <a:p>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Срок для зачета – </a:t>
            </a:r>
            <a:r>
              <a:rPr lang="ru-RU" sz="2000" b="1" u="sng" dirty="0" smtClean="0">
                <a:solidFill>
                  <a:schemeClr val="accent1">
                    <a:lumMod val="50000"/>
                  </a:schemeClr>
                </a:solidFill>
                <a:latin typeface="Times New Roman" panose="02020603050405020304" pitchFamily="18" charset="0"/>
                <a:cs typeface="Times New Roman" panose="02020603050405020304" pitchFamily="18" charset="0"/>
              </a:rPr>
              <a:t>1 день </a:t>
            </a:r>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(пункт 5 ст. 78 НК). </a:t>
            </a:r>
          </a:p>
          <a:p>
            <a:r>
              <a:rPr lang="ru-RU" sz="2000" b="1" dirty="0" smtClean="0">
                <a:solidFill>
                  <a:srgbClr val="C00000"/>
                </a:solidFill>
                <a:latin typeface="Times New Roman" panose="02020603050405020304" pitchFamily="18" charset="0"/>
                <a:cs typeface="Times New Roman" panose="02020603050405020304" pitchFamily="18" charset="0"/>
              </a:rPr>
              <a:t>Срок для возврата </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u="sng" dirty="0" smtClean="0">
                <a:solidFill>
                  <a:srgbClr val="C00000"/>
                </a:solidFill>
                <a:latin typeface="Times New Roman" panose="02020603050405020304" pitchFamily="18" charset="0"/>
                <a:cs typeface="Times New Roman" panose="02020603050405020304" pitchFamily="18" charset="0"/>
              </a:rPr>
              <a:t>1 день </a:t>
            </a:r>
            <a:r>
              <a:rPr lang="ru-RU" sz="2000" b="1" dirty="0" smtClean="0">
                <a:solidFill>
                  <a:srgbClr val="C00000"/>
                </a:solidFill>
                <a:latin typeface="Times New Roman" panose="02020603050405020304" pitchFamily="18" charset="0"/>
                <a:cs typeface="Times New Roman" panose="02020603050405020304" pitchFamily="18" charset="0"/>
              </a:rPr>
              <a:t>(пункт 3 ст. 79 НК)</a:t>
            </a:r>
          </a:p>
        </p:txBody>
      </p:sp>
      <p:cxnSp>
        <p:nvCxnSpPr>
          <p:cNvPr id="19" name="Прямая со стрелкой 18"/>
          <p:cNvCxnSpPr/>
          <p:nvPr/>
        </p:nvCxnSpPr>
        <p:spPr>
          <a:xfrm>
            <a:off x="4302126" y="2973626"/>
            <a:ext cx="3292474" cy="627983"/>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a:off x="1213503" y="2973626"/>
            <a:ext cx="3088622" cy="579123"/>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a:off x="3324888" y="3018447"/>
            <a:ext cx="977237" cy="541943"/>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4302125" y="3037037"/>
            <a:ext cx="861593" cy="504367"/>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699833"/>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spcBef>
            <a:spcPts val="0"/>
          </a:spcBef>
          <a:defRPr b="1" dirty="0" smtClean="0">
            <a:solidFill>
              <a:srgbClr val="009900"/>
            </a:solidFill>
            <a:latin typeface="Arial Narrow" pitchFamily="34" charset="0"/>
          </a:defRPr>
        </a:defPPr>
      </a:lstStyle>
    </a:spDef>
  </a:objectDefaults>
  <a:extraClrSchemeLst/>
</a:theme>
</file>

<file path=ppt/theme/theme10.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spcBef>
            <a:spcPts val="0"/>
          </a:spcBef>
          <a:defRPr b="1" dirty="0" smtClean="0">
            <a:solidFill>
              <a:srgbClr val="009900"/>
            </a:solidFill>
            <a:latin typeface="Arial Narrow" pitchFamily="34" charset="0"/>
          </a:defRPr>
        </a:defPPr>
      </a:lstStyle>
    </a:spDef>
  </a:objectDefaults>
  <a:extraClrSchemeLst/>
</a:theme>
</file>

<file path=ppt/theme/theme3.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spcBef>
            <a:spcPts val="0"/>
          </a:spcBef>
          <a:defRPr b="1" dirty="0" smtClean="0">
            <a:solidFill>
              <a:srgbClr val="009900"/>
            </a:solidFill>
            <a:latin typeface="Arial Narrow" pitchFamily="34" charset="0"/>
          </a:defRPr>
        </a:defPPr>
      </a:lstStyle>
    </a:spDef>
  </a:objectDefaults>
  <a:extraClrSchemeLst/>
</a:theme>
</file>

<file path=ppt/theme/theme4.xml><?xml version="1.0" encoding="utf-8"?>
<a:theme xmlns:a="http://schemas.openxmlformats.org/drawingml/2006/main" name="2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spcBef>
            <a:spcPts val="0"/>
          </a:spcBef>
          <a:defRPr b="1" dirty="0" smtClean="0">
            <a:solidFill>
              <a:srgbClr val="009900"/>
            </a:solidFill>
            <a:latin typeface="Arial Narrow" pitchFamily="34" charset="0"/>
          </a:defRPr>
        </a:defPPr>
      </a:lstStyle>
    </a:spDef>
  </a:objectDefaults>
  <a:extraClrSchemeLst/>
</a:theme>
</file>

<file path=ppt/theme/theme5.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7.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8.xml><?xml version="1.0" encoding="utf-8"?>
<a:theme xmlns:a="http://schemas.openxmlformats.org/drawingml/2006/main" name="2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9.xml><?xml version="1.0" encoding="utf-8"?>
<a:theme xmlns:a="http://schemas.openxmlformats.org/drawingml/2006/main" name="3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43061</TotalTime>
  <Words>1441</Words>
  <Application>Microsoft Office PowerPoint</Application>
  <PresentationFormat>Произвольный</PresentationFormat>
  <Paragraphs>131</Paragraphs>
  <Slides>12</Slides>
  <Notes>1</Notes>
  <HiddenSlides>0</HiddenSlides>
  <MMClips>0</MMClips>
  <ScaleCrop>false</ScaleCrop>
  <HeadingPairs>
    <vt:vector size="4" baseType="variant">
      <vt:variant>
        <vt:lpstr>Тема</vt:lpstr>
      </vt:variant>
      <vt:variant>
        <vt:i4>9</vt:i4>
      </vt:variant>
      <vt:variant>
        <vt:lpstr>Заголовки слайдов</vt:lpstr>
      </vt:variant>
      <vt:variant>
        <vt:i4>12</vt:i4>
      </vt:variant>
    </vt:vector>
  </HeadingPairs>
  <TitlesOfParts>
    <vt:vector size="21" baseType="lpstr">
      <vt:lpstr>Специальное оформление</vt:lpstr>
      <vt:lpstr>7_Специальное оформление</vt:lpstr>
      <vt:lpstr>1_Специальное оформление</vt:lpstr>
      <vt:lpstr>2_Специальное оформление</vt:lpstr>
      <vt:lpstr>Волна</vt:lpstr>
      <vt:lpstr>Воздушный поток</vt:lpstr>
      <vt:lpstr>1_Воздушный поток</vt:lpstr>
      <vt:lpstr>2_Воздушный поток</vt:lpstr>
      <vt:lpstr>3_Воздушный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Реквизиты для уплаты единого налогового платежа с 01.01.2023  </vt:lpstr>
      <vt:lpstr>Презентация PowerPoint</vt:lpstr>
      <vt:lpstr>Презентация PowerPoint</vt:lpstr>
      <vt:lpstr>Презентация PowerPoint</vt:lpstr>
      <vt:lpstr>Презентация PowerPoint</vt:lpstr>
      <vt:lpstr>Сальдо единого налогового счета (ЕНС) представляет собой разницу между общей суммой денежных средств, перечисленных и (или) признаваемых в качестве единого налогового платежа, и денежным выражением совокупной обязанности.  (статья 4 Федерального закона от 14.07.2022 № 263-ФЗ)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Ekaterina Ivanova</dc:creator>
  <cp:lastModifiedBy>Журавлева Ольга Николаевна</cp:lastModifiedBy>
  <cp:revision>934</cp:revision>
  <cp:lastPrinted>2022-10-21T07:58:50Z</cp:lastPrinted>
  <dcterms:created xsi:type="dcterms:W3CDTF">2019-04-30T10:46:03Z</dcterms:created>
  <dcterms:modified xsi:type="dcterms:W3CDTF">2022-11-21T05:51:49Z</dcterms:modified>
</cp:coreProperties>
</file>