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6060-B4F6-463E-95B9-EC51554E6568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76F4-4CB6-4612-96F1-AB40E5DB4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715404" y="285728"/>
            <a:ext cx="42859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3929066"/>
            <a:ext cx="435771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5" y="3929066"/>
            <a:ext cx="4143404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715404" y="214290"/>
            <a:ext cx="42859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7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8786842" y="1000108"/>
            <a:ext cx="26321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8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6317-40-505</dc:creator>
  <cp:lastModifiedBy>6317-40-505</cp:lastModifiedBy>
  <cp:revision>7</cp:revision>
  <dcterms:created xsi:type="dcterms:W3CDTF">2022-12-19T10:27:46Z</dcterms:created>
  <dcterms:modified xsi:type="dcterms:W3CDTF">2022-12-20T05:16:12Z</dcterms:modified>
</cp:coreProperties>
</file>