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5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6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6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2585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2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3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6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5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5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764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030CEE-E890-4007-BB50-88777EC00A1F}" type="datetimeFigureOut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14.08.2019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481C6-572E-4217-9483-8602A145F997}" type="slidenum">
              <a:rPr lang="ru-RU" smtClean="0">
                <a:solidFill>
                  <a:srgbClr val="FE8637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E8637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6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83071"/>
            <a:ext cx="8265070" cy="8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</a:t>
            </a: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при рождении 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близнецов:</a:t>
            </a:r>
            <a:b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3178696" cy="45372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135038" y="1484784"/>
            <a:ext cx="2592288" cy="639762"/>
          </a:xfrm>
        </p:spPr>
        <p:txBody>
          <a:bodyPr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Самарской области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3240360" cy="43204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заявителя (родителя, опекуна, попечителя);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рождении детей;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браке (установлении отцовства);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из органа социальной защиты по месту жительства второго родителя о том, что пособие на ребенка ему не выплачивалось;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заменяющих родителей - копия вступившего в законную силу решения суда об усыновлении, либо копия акта органа опеки и попечительства об установлении над детьми опеки (попечительства), либо копия договора о приемной семье.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39282" y="2097722"/>
            <a:ext cx="2088232" cy="20162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рождении двойни выплачивается 50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рождении 3-х и более детей выплачивается 350 тыс. руб</a:t>
            </a:r>
            <a:r>
              <a:rPr lang="ru-RU" sz="1500" dirty="0" smtClean="0">
                <a:solidFill>
                  <a:schemeClr val="tx1"/>
                </a:solidFill>
              </a:rPr>
              <a:t>.</a:t>
            </a:r>
            <a:br>
              <a:rPr lang="ru-RU" sz="1500" dirty="0" smtClean="0">
                <a:solidFill>
                  <a:schemeClr val="tx1"/>
                </a:solidFill>
              </a:rPr>
            </a:br>
            <a:endParaRPr lang="ru-RU" sz="15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3721" y="33154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Г.О. САМАРА</a:t>
            </a: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3742" y="369844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8000 руб. на каждого ребенка семьям, постоянно проживающим в городском округе Самара.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86357"/>
            <a:ext cx="2311089" cy="16089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413" y="2853197"/>
            <a:ext cx="717029" cy="8146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676" y="5027122"/>
            <a:ext cx="657742" cy="74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742" y="1408176"/>
            <a:ext cx="2352206" cy="17327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9577" y="6093296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обратиться: 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ГКУ СО «ГУСЗН Самарского округа» по месту жительства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505752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    Единовременное пособие при рождении близнецов:     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Единовременное пособие при рождении близнецов:     </dc:title>
  <dc:creator>Невмержицкая Н.А.</dc:creator>
  <cp:lastModifiedBy>Невмержицкая Н.А.</cp:lastModifiedBy>
  <cp:revision>2</cp:revision>
  <dcterms:created xsi:type="dcterms:W3CDTF">2019-08-14T13:00:06Z</dcterms:created>
  <dcterms:modified xsi:type="dcterms:W3CDTF">2019-08-14T13:01:17Z</dcterms:modified>
</cp:coreProperties>
</file>